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95" r:id="rId4"/>
    <p:sldId id="262" r:id="rId5"/>
    <p:sldId id="265" r:id="rId6"/>
    <p:sldId id="258" r:id="rId7"/>
    <p:sldId id="263" r:id="rId8"/>
    <p:sldId id="259" r:id="rId9"/>
    <p:sldId id="264" r:id="rId10"/>
    <p:sldId id="261" r:id="rId11"/>
    <p:sldId id="271" r:id="rId12"/>
    <p:sldId id="268" r:id="rId13"/>
    <p:sldId id="267" r:id="rId14"/>
    <p:sldId id="270" r:id="rId15"/>
    <p:sldId id="269" r:id="rId16"/>
    <p:sldId id="266" r:id="rId17"/>
    <p:sldId id="274" r:id="rId18"/>
    <p:sldId id="275" r:id="rId19"/>
    <p:sldId id="297" r:id="rId20"/>
    <p:sldId id="279" r:id="rId21"/>
    <p:sldId id="278" r:id="rId22"/>
    <p:sldId id="281" r:id="rId23"/>
    <p:sldId id="280" r:id="rId24"/>
    <p:sldId id="282" r:id="rId25"/>
    <p:sldId id="283" r:id="rId26"/>
    <p:sldId id="276" r:id="rId27"/>
    <p:sldId id="277" r:id="rId28"/>
    <p:sldId id="284" r:id="rId29"/>
    <p:sldId id="285" r:id="rId30"/>
    <p:sldId id="286" r:id="rId31"/>
    <p:sldId id="290" r:id="rId32"/>
    <p:sldId id="291" r:id="rId33"/>
    <p:sldId id="292" r:id="rId34"/>
    <p:sldId id="293" r:id="rId35"/>
    <p:sldId id="300" r:id="rId36"/>
    <p:sldId id="303" r:id="rId37"/>
    <p:sldId id="305" r:id="rId38"/>
    <p:sldId id="310" r:id="rId39"/>
    <p:sldId id="311" r:id="rId40"/>
    <p:sldId id="306" r:id="rId41"/>
    <p:sldId id="316" r:id="rId42"/>
    <p:sldId id="318" r:id="rId43"/>
    <p:sldId id="319" r:id="rId44"/>
    <p:sldId id="323" r:id="rId45"/>
    <p:sldId id="326" r:id="rId46"/>
    <p:sldId id="330" r:id="rId47"/>
    <p:sldId id="331" r:id="rId48"/>
    <p:sldId id="332" r:id="rId49"/>
    <p:sldId id="309" r:id="rId50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31D"/>
    <a:srgbClr val="2F2FFF"/>
    <a:srgbClr val="FF0DE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1" autoAdjust="0"/>
    <p:restoredTop sz="94660"/>
  </p:normalViewPr>
  <p:slideViewPr>
    <p:cSldViewPr>
      <p:cViewPr>
        <p:scale>
          <a:sx n="80" d="100"/>
          <a:sy n="80" d="100"/>
        </p:scale>
        <p:origin x="-822" y="-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wmf"/><Relationship Id="rId1" Type="http://schemas.openxmlformats.org/officeDocument/2006/relationships/image" Target="../media/image4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D2263-C679-4E26-8B32-4E47425FD20B}" type="datetimeFigureOut">
              <a:rPr lang="de-DE" smtClean="0"/>
              <a:pPr/>
              <a:t>01.04.2011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B0B6-CE08-4D8A-8090-201AAF23403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D2263-C679-4E26-8B32-4E47425FD20B}" type="datetimeFigureOut">
              <a:rPr lang="de-DE" smtClean="0"/>
              <a:pPr/>
              <a:t>01.04.2011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B0B6-CE08-4D8A-8090-201AAF23403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D2263-C679-4E26-8B32-4E47425FD20B}" type="datetimeFigureOut">
              <a:rPr lang="de-DE" smtClean="0"/>
              <a:pPr/>
              <a:t>01.04.2011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B0B6-CE08-4D8A-8090-201AAF23403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D2263-C679-4E26-8B32-4E47425FD20B}" type="datetimeFigureOut">
              <a:rPr lang="de-DE" smtClean="0"/>
              <a:pPr/>
              <a:t>01.04.2011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B0B6-CE08-4D8A-8090-201AAF23403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D2263-C679-4E26-8B32-4E47425FD20B}" type="datetimeFigureOut">
              <a:rPr lang="de-DE" smtClean="0"/>
              <a:pPr/>
              <a:t>01.04.2011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B0B6-CE08-4D8A-8090-201AAF23403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D2263-C679-4E26-8B32-4E47425FD20B}" type="datetimeFigureOut">
              <a:rPr lang="de-DE" smtClean="0"/>
              <a:pPr/>
              <a:t>01.04.2011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B0B6-CE08-4D8A-8090-201AAF23403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D2263-C679-4E26-8B32-4E47425FD20B}" type="datetimeFigureOut">
              <a:rPr lang="de-DE" smtClean="0"/>
              <a:pPr/>
              <a:t>01.04.2011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B0B6-CE08-4D8A-8090-201AAF23403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D2263-C679-4E26-8B32-4E47425FD20B}" type="datetimeFigureOut">
              <a:rPr lang="de-DE" smtClean="0"/>
              <a:pPr/>
              <a:t>01.04.2011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B0B6-CE08-4D8A-8090-201AAF23403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D2263-C679-4E26-8B32-4E47425FD20B}" type="datetimeFigureOut">
              <a:rPr lang="de-DE" smtClean="0"/>
              <a:pPr/>
              <a:t>01.04.2011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B0B6-CE08-4D8A-8090-201AAF23403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D2263-C679-4E26-8B32-4E47425FD20B}" type="datetimeFigureOut">
              <a:rPr lang="de-DE" smtClean="0"/>
              <a:pPr/>
              <a:t>01.04.2011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B0B6-CE08-4D8A-8090-201AAF23403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D2263-C679-4E26-8B32-4E47425FD20B}" type="datetimeFigureOut">
              <a:rPr lang="de-DE" smtClean="0"/>
              <a:pPr/>
              <a:t>01.04.2011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B0B6-CE08-4D8A-8090-201AAF23403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D2263-C679-4E26-8B32-4E47425FD20B}" type="datetimeFigureOut">
              <a:rPr lang="de-DE" smtClean="0"/>
              <a:pPr/>
              <a:t>01.04.2011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49B0B6-CE08-4D8A-8090-201AAF23403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tiff"/><Relationship Id="rId4" Type="http://schemas.openxmlformats.org/officeDocument/2006/relationships/image" Target="../media/image32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1.png"/><Relationship Id="rId4" Type="http://schemas.openxmlformats.org/officeDocument/2006/relationships/oleObject" Target="../embeddings/oleObject5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oleObject" Target="../embeddings/oleObject8.bin"/><Relationship Id="rId4" Type="http://schemas.openxmlformats.org/officeDocument/2006/relationships/oleObject" Target="../embeddings/oleObject7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9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7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oleObject" Target="../embeddings/oleObject11.bin"/><Relationship Id="rId7" Type="http://schemas.openxmlformats.org/officeDocument/2006/relationships/image" Target="../media/image8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89.pn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5" Type="http://schemas.openxmlformats.org/officeDocument/2006/relationships/oleObject" Target="../embeddings/oleObject13.bin"/><Relationship Id="rId4" Type="http://schemas.openxmlformats.org/officeDocument/2006/relationships/image" Target="../media/image8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Logo_FZ_Jülich_NEU_rg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228600"/>
            <a:ext cx="3366701" cy="1092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2" descr="jcns_300dpi_trans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600200"/>
            <a:ext cx="3744636" cy="1456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feld 3"/>
          <p:cNvSpPr txBox="1"/>
          <p:nvPr/>
        </p:nvSpPr>
        <p:spPr>
          <a:xfrm>
            <a:off x="152401" y="457200"/>
            <a:ext cx="51816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b="1" dirty="0" smtClean="0"/>
              <a:t>SANS </a:t>
            </a:r>
            <a:r>
              <a:rPr lang="de-DE" sz="4400" b="1" dirty="0" err="1" smtClean="0"/>
              <a:t>at</a:t>
            </a:r>
            <a:r>
              <a:rPr lang="de-DE" sz="4400" b="1" dirty="0" smtClean="0"/>
              <a:t> </a:t>
            </a:r>
            <a:r>
              <a:rPr lang="de-DE" sz="4400" b="1" dirty="0" err="1" smtClean="0"/>
              <a:t>interfaces</a:t>
            </a:r>
            <a:r>
              <a:rPr lang="de-DE" sz="4400" b="1" dirty="0" smtClean="0"/>
              <a:t> </a:t>
            </a:r>
            <a:r>
              <a:rPr lang="de-DE" sz="4400" b="1" dirty="0" err="1" smtClean="0"/>
              <a:t>and</a:t>
            </a:r>
            <a:r>
              <a:rPr lang="de-DE" sz="4400" b="1" dirty="0" smtClean="0"/>
              <a:t> in </a:t>
            </a:r>
            <a:r>
              <a:rPr lang="de-DE" sz="4400" b="1" dirty="0" err="1" smtClean="0"/>
              <a:t>bulk</a:t>
            </a:r>
            <a:r>
              <a:rPr lang="de-DE" sz="4400" b="1" dirty="0" smtClean="0"/>
              <a:t> </a:t>
            </a:r>
            <a:r>
              <a:rPr lang="de-DE" sz="4400" b="1" dirty="0" err="1" smtClean="0"/>
              <a:t>systems</a:t>
            </a:r>
            <a:r>
              <a:rPr lang="de-DE" sz="4400" b="1" dirty="0" smtClean="0"/>
              <a:t> </a:t>
            </a:r>
            <a:r>
              <a:rPr lang="de-DE" sz="4400" b="1" dirty="0" err="1" smtClean="0"/>
              <a:t>under</a:t>
            </a:r>
            <a:r>
              <a:rPr lang="de-DE" sz="4400" b="1" dirty="0" smtClean="0"/>
              <a:t> </a:t>
            </a:r>
            <a:r>
              <a:rPr lang="de-DE" sz="4400" b="1" dirty="0" err="1" smtClean="0"/>
              <a:t>shear</a:t>
            </a:r>
            <a:endParaRPr lang="de-DE" sz="4400" b="1" dirty="0" smtClean="0"/>
          </a:p>
          <a:p>
            <a:endParaRPr lang="de-DE" sz="3200" dirty="0" smtClean="0"/>
          </a:p>
          <a:p>
            <a:r>
              <a:rPr lang="de-DE" sz="3200" dirty="0" smtClean="0"/>
              <a:t>Henrich Frielinghaus</a:t>
            </a:r>
          </a:p>
          <a:p>
            <a:endParaRPr lang="de-DE" sz="1000" dirty="0" smtClean="0"/>
          </a:p>
          <a:p>
            <a:r>
              <a:rPr lang="de-DE" sz="2800" dirty="0" smtClean="0"/>
              <a:t>JCNS c/o TUM, 85747 Garching</a:t>
            </a:r>
            <a:endParaRPr lang="de-DE" sz="2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1143000" y="457200"/>
            <a:ext cx="1206500" cy="1003300"/>
            <a:chOff x="-382" y="618"/>
            <a:chExt cx="1627" cy="1268"/>
          </a:xfrm>
        </p:grpSpPr>
        <p:sp>
          <p:nvSpPr>
            <p:cNvPr id="3" name="Oval 15"/>
            <p:cNvSpPr>
              <a:spLocks noChangeAspect="1" noChangeArrowheads="1"/>
            </p:cNvSpPr>
            <p:nvPr/>
          </p:nvSpPr>
          <p:spPr bwMode="auto">
            <a:xfrm rot="10800000">
              <a:off x="-216" y="801"/>
              <a:ext cx="1301" cy="917"/>
            </a:xfrm>
            <a:prstGeom prst="ellipse">
              <a:avLst/>
            </a:prstGeom>
            <a:solidFill>
              <a:srgbClr val="FFCC66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4" name="Group 17"/>
            <p:cNvGrpSpPr>
              <a:grpSpLocks/>
            </p:cNvGrpSpPr>
            <p:nvPr/>
          </p:nvGrpSpPr>
          <p:grpSpPr bwMode="auto">
            <a:xfrm rot="10800000">
              <a:off x="612" y="1181"/>
              <a:ext cx="633" cy="165"/>
              <a:chOff x="2336" y="3128"/>
              <a:chExt cx="680" cy="181"/>
            </a:xfrm>
          </p:grpSpPr>
          <p:sp>
            <p:nvSpPr>
              <p:cNvPr id="38" name="Freeform 18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" name="Oval 19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5" name="Group 20"/>
            <p:cNvGrpSpPr>
              <a:grpSpLocks/>
            </p:cNvGrpSpPr>
            <p:nvPr/>
          </p:nvGrpSpPr>
          <p:grpSpPr bwMode="auto">
            <a:xfrm rot="8877576">
              <a:off x="531" y="996"/>
              <a:ext cx="634" cy="165"/>
              <a:chOff x="2336" y="3128"/>
              <a:chExt cx="680" cy="181"/>
            </a:xfrm>
          </p:grpSpPr>
          <p:sp>
            <p:nvSpPr>
              <p:cNvPr id="36" name="Freeform 21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" name="Oval 22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6" name="Group 23"/>
            <p:cNvGrpSpPr>
              <a:grpSpLocks/>
            </p:cNvGrpSpPr>
            <p:nvPr/>
          </p:nvGrpSpPr>
          <p:grpSpPr bwMode="auto">
            <a:xfrm rot="24359209">
              <a:off x="-227" y="981"/>
              <a:ext cx="624" cy="169"/>
              <a:chOff x="2336" y="3128"/>
              <a:chExt cx="680" cy="181"/>
            </a:xfrm>
          </p:grpSpPr>
          <p:sp>
            <p:nvSpPr>
              <p:cNvPr id="34" name="Freeform 24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5" name="Oval 25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7" name="Group 26"/>
            <p:cNvGrpSpPr>
              <a:grpSpLocks/>
            </p:cNvGrpSpPr>
            <p:nvPr/>
          </p:nvGrpSpPr>
          <p:grpSpPr bwMode="auto">
            <a:xfrm rot="24934682">
              <a:off x="-30" y="876"/>
              <a:ext cx="624" cy="168"/>
              <a:chOff x="2336" y="3128"/>
              <a:chExt cx="680" cy="181"/>
            </a:xfrm>
          </p:grpSpPr>
          <p:sp>
            <p:nvSpPr>
              <p:cNvPr id="32" name="Freeform 27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3" name="Oval 28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8" name="Group 29"/>
            <p:cNvGrpSpPr>
              <a:grpSpLocks/>
            </p:cNvGrpSpPr>
            <p:nvPr/>
          </p:nvGrpSpPr>
          <p:grpSpPr bwMode="auto">
            <a:xfrm rot="-38331339">
              <a:off x="112" y="846"/>
              <a:ext cx="624" cy="168"/>
              <a:chOff x="2336" y="3128"/>
              <a:chExt cx="680" cy="181"/>
            </a:xfrm>
          </p:grpSpPr>
          <p:sp>
            <p:nvSpPr>
              <p:cNvPr id="30" name="Freeform 30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1" name="Oval 31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9" name="Group 32"/>
            <p:cNvGrpSpPr>
              <a:grpSpLocks/>
            </p:cNvGrpSpPr>
            <p:nvPr/>
          </p:nvGrpSpPr>
          <p:grpSpPr bwMode="auto">
            <a:xfrm rot="7268329">
              <a:off x="305" y="890"/>
              <a:ext cx="624" cy="168"/>
              <a:chOff x="2336" y="3128"/>
              <a:chExt cx="680" cy="181"/>
            </a:xfrm>
          </p:grpSpPr>
          <p:sp>
            <p:nvSpPr>
              <p:cNvPr id="28" name="Freeform 33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9" name="Oval 34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10" name="Group 36"/>
            <p:cNvGrpSpPr>
              <a:grpSpLocks/>
            </p:cNvGrpSpPr>
            <p:nvPr/>
          </p:nvGrpSpPr>
          <p:grpSpPr bwMode="auto">
            <a:xfrm>
              <a:off x="-382" y="1148"/>
              <a:ext cx="633" cy="165"/>
              <a:chOff x="2336" y="3128"/>
              <a:chExt cx="680" cy="181"/>
            </a:xfrm>
          </p:grpSpPr>
          <p:sp>
            <p:nvSpPr>
              <p:cNvPr id="26" name="Freeform 37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" name="Oval 38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11" name="Group 39"/>
            <p:cNvGrpSpPr>
              <a:grpSpLocks/>
            </p:cNvGrpSpPr>
            <p:nvPr/>
          </p:nvGrpSpPr>
          <p:grpSpPr bwMode="auto">
            <a:xfrm rot="19677070">
              <a:off x="-305" y="1358"/>
              <a:ext cx="634" cy="165"/>
              <a:chOff x="2336" y="3128"/>
              <a:chExt cx="680" cy="181"/>
            </a:xfrm>
          </p:grpSpPr>
          <p:sp>
            <p:nvSpPr>
              <p:cNvPr id="24" name="Freeform 40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5" name="Oval 41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12" name="Group 42"/>
            <p:cNvGrpSpPr>
              <a:grpSpLocks/>
            </p:cNvGrpSpPr>
            <p:nvPr/>
          </p:nvGrpSpPr>
          <p:grpSpPr bwMode="auto">
            <a:xfrm rot="35159209">
              <a:off x="562" y="1344"/>
              <a:ext cx="624" cy="169"/>
              <a:chOff x="2336" y="3128"/>
              <a:chExt cx="680" cy="181"/>
            </a:xfrm>
          </p:grpSpPr>
          <p:sp>
            <p:nvSpPr>
              <p:cNvPr id="22" name="Freeform 43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3" name="Oval 44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13" name="Group 45"/>
            <p:cNvGrpSpPr>
              <a:grpSpLocks/>
            </p:cNvGrpSpPr>
            <p:nvPr/>
          </p:nvGrpSpPr>
          <p:grpSpPr bwMode="auto">
            <a:xfrm rot="35734680">
              <a:off x="339" y="1435"/>
              <a:ext cx="624" cy="168"/>
              <a:chOff x="2336" y="3128"/>
              <a:chExt cx="680" cy="181"/>
            </a:xfrm>
          </p:grpSpPr>
          <p:sp>
            <p:nvSpPr>
              <p:cNvPr id="20" name="Freeform 46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1" name="Oval 47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14" name="Group 48"/>
            <p:cNvGrpSpPr>
              <a:grpSpLocks/>
            </p:cNvGrpSpPr>
            <p:nvPr/>
          </p:nvGrpSpPr>
          <p:grpSpPr bwMode="auto">
            <a:xfrm rot="-27531339">
              <a:off x="134" y="1490"/>
              <a:ext cx="624" cy="168"/>
              <a:chOff x="2336" y="3128"/>
              <a:chExt cx="680" cy="181"/>
            </a:xfrm>
          </p:grpSpPr>
          <p:sp>
            <p:nvSpPr>
              <p:cNvPr id="18" name="Freeform 49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" name="Oval 50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15" name="Group 51"/>
            <p:cNvGrpSpPr>
              <a:grpSpLocks/>
            </p:cNvGrpSpPr>
            <p:nvPr/>
          </p:nvGrpSpPr>
          <p:grpSpPr bwMode="auto">
            <a:xfrm rot="18068329">
              <a:off x="-91" y="1475"/>
              <a:ext cx="624" cy="168"/>
              <a:chOff x="2336" y="3128"/>
              <a:chExt cx="680" cy="181"/>
            </a:xfrm>
          </p:grpSpPr>
          <p:sp>
            <p:nvSpPr>
              <p:cNvPr id="16" name="Freeform 52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7" name="Oval 53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</p:grpSp>
      <p:sp>
        <p:nvSpPr>
          <p:cNvPr id="41" name="Textfeld 40"/>
          <p:cNvSpPr txBox="1"/>
          <p:nvPr/>
        </p:nvSpPr>
        <p:spPr>
          <a:xfrm>
            <a:off x="152400" y="2438400"/>
            <a:ext cx="119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Symmetry</a:t>
            </a:r>
            <a:r>
              <a:rPr lang="de-DE" dirty="0" smtClean="0"/>
              <a:t>:</a:t>
            </a:r>
            <a:endParaRPr lang="de-DE" dirty="0"/>
          </a:p>
        </p:txBody>
      </p:sp>
      <p:grpSp>
        <p:nvGrpSpPr>
          <p:cNvPr id="89" name="Gruppieren 88"/>
          <p:cNvGrpSpPr/>
          <p:nvPr/>
        </p:nvGrpSpPr>
        <p:grpSpPr>
          <a:xfrm>
            <a:off x="1905000" y="2590800"/>
            <a:ext cx="990600" cy="533400"/>
            <a:chOff x="1905000" y="2590800"/>
            <a:chExt cx="990600" cy="533400"/>
          </a:xfrm>
        </p:grpSpPr>
        <p:sp>
          <p:nvSpPr>
            <p:cNvPr id="40" name="Ellipse 39"/>
            <p:cNvSpPr/>
            <p:nvPr/>
          </p:nvSpPr>
          <p:spPr>
            <a:xfrm>
              <a:off x="1905000" y="25908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Ellipse 41"/>
            <p:cNvSpPr/>
            <p:nvPr/>
          </p:nvSpPr>
          <p:spPr>
            <a:xfrm>
              <a:off x="2133600" y="25908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Ellipse 42"/>
            <p:cNvSpPr/>
            <p:nvPr/>
          </p:nvSpPr>
          <p:spPr>
            <a:xfrm>
              <a:off x="2362200" y="25908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Ellipse 43"/>
            <p:cNvSpPr/>
            <p:nvPr/>
          </p:nvSpPr>
          <p:spPr>
            <a:xfrm>
              <a:off x="2590800" y="25908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5" name="Ellipse 44"/>
            <p:cNvSpPr/>
            <p:nvPr/>
          </p:nvSpPr>
          <p:spPr>
            <a:xfrm>
              <a:off x="2819400" y="25908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Ellipse 45"/>
            <p:cNvSpPr/>
            <p:nvPr/>
          </p:nvSpPr>
          <p:spPr>
            <a:xfrm>
              <a:off x="1905000" y="28194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" name="Ellipse 46"/>
            <p:cNvSpPr/>
            <p:nvPr/>
          </p:nvSpPr>
          <p:spPr>
            <a:xfrm>
              <a:off x="2133600" y="28194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" name="Ellipse 47"/>
            <p:cNvSpPr/>
            <p:nvPr/>
          </p:nvSpPr>
          <p:spPr>
            <a:xfrm>
              <a:off x="2362200" y="28194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Ellipse 48"/>
            <p:cNvSpPr/>
            <p:nvPr/>
          </p:nvSpPr>
          <p:spPr>
            <a:xfrm>
              <a:off x="1905000" y="30480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Ellipse 49"/>
            <p:cNvSpPr/>
            <p:nvPr/>
          </p:nvSpPr>
          <p:spPr>
            <a:xfrm>
              <a:off x="2133600" y="30480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1" name="Ellipse 50"/>
            <p:cNvSpPr/>
            <p:nvPr/>
          </p:nvSpPr>
          <p:spPr>
            <a:xfrm>
              <a:off x="2362200" y="30480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" name="Ellipse 51"/>
            <p:cNvSpPr/>
            <p:nvPr/>
          </p:nvSpPr>
          <p:spPr>
            <a:xfrm>
              <a:off x="2590800" y="28194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Ellipse 52"/>
            <p:cNvSpPr/>
            <p:nvPr/>
          </p:nvSpPr>
          <p:spPr>
            <a:xfrm>
              <a:off x="2819400" y="28194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4" name="Ellipse 53"/>
            <p:cNvSpPr/>
            <p:nvPr/>
          </p:nvSpPr>
          <p:spPr>
            <a:xfrm>
              <a:off x="2590800" y="30480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Ellipse 54"/>
            <p:cNvSpPr/>
            <p:nvPr/>
          </p:nvSpPr>
          <p:spPr>
            <a:xfrm>
              <a:off x="2819400" y="30480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57" name="Textfeld 56"/>
          <p:cNvSpPr txBox="1"/>
          <p:nvPr/>
        </p:nvSpPr>
        <p:spPr>
          <a:xfrm>
            <a:off x="3962400" y="2514600"/>
            <a:ext cx="278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Cubic</a:t>
            </a:r>
            <a:r>
              <a:rPr lang="de-DE" dirty="0" smtClean="0"/>
              <a:t>, hexagonal, lamellar…</a:t>
            </a:r>
            <a:endParaRPr lang="de-DE" dirty="0"/>
          </a:p>
        </p:txBody>
      </p:sp>
      <p:sp>
        <p:nvSpPr>
          <p:cNvPr id="58" name="Textfeld 57"/>
          <p:cNvSpPr txBox="1"/>
          <p:nvPr/>
        </p:nvSpPr>
        <p:spPr>
          <a:xfrm>
            <a:off x="152400" y="3962400"/>
            <a:ext cx="979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Entropy</a:t>
            </a:r>
            <a:r>
              <a:rPr lang="de-DE" dirty="0" smtClean="0"/>
              <a:t>:</a:t>
            </a:r>
            <a:endParaRPr lang="de-DE" dirty="0"/>
          </a:p>
        </p:txBody>
      </p:sp>
      <p:sp>
        <p:nvSpPr>
          <p:cNvPr id="91" name="Ellipse 90"/>
          <p:cNvSpPr/>
          <p:nvPr/>
        </p:nvSpPr>
        <p:spPr>
          <a:xfrm>
            <a:off x="1981200" y="4114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2" name="Ellipse 91"/>
          <p:cNvSpPr/>
          <p:nvPr/>
        </p:nvSpPr>
        <p:spPr>
          <a:xfrm>
            <a:off x="2209800" y="4097977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3" name="Ellipse 92"/>
          <p:cNvSpPr/>
          <p:nvPr/>
        </p:nvSpPr>
        <p:spPr>
          <a:xfrm>
            <a:off x="2438400" y="4114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4" name="Ellipse 93"/>
          <p:cNvSpPr/>
          <p:nvPr/>
        </p:nvSpPr>
        <p:spPr>
          <a:xfrm>
            <a:off x="2667000" y="4174176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5" name="Ellipse 94"/>
          <p:cNvSpPr/>
          <p:nvPr/>
        </p:nvSpPr>
        <p:spPr>
          <a:xfrm>
            <a:off x="2883725" y="4079174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6" name="Ellipse 95"/>
          <p:cNvSpPr/>
          <p:nvPr/>
        </p:nvSpPr>
        <p:spPr>
          <a:xfrm>
            <a:off x="1981200" y="4343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7" name="Ellipse 96"/>
          <p:cNvSpPr/>
          <p:nvPr/>
        </p:nvSpPr>
        <p:spPr>
          <a:xfrm>
            <a:off x="2209800" y="4314701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8" name="Ellipse 97"/>
          <p:cNvSpPr/>
          <p:nvPr/>
        </p:nvSpPr>
        <p:spPr>
          <a:xfrm>
            <a:off x="2426525" y="4331525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9" name="Ellipse 98"/>
          <p:cNvSpPr/>
          <p:nvPr/>
        </p:nvSpPr>
        <p:spPr>
          <a:xfrm>
            <a:off x="1935677" y="4583875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0" name="Ellipse 99"/>
          <p:cNvSpPr/>
          <p:nvPr/>
        </p:nvSpPr>
        <p:spPr>
          <a:xfrm>
            <a:off x="2174173" y="4560124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1" name="Ellipse 100"/>
          <p:cNvSpPr/>
          <p:nvPr/>
        </p:nvSpPr>
        <p:spPr>
          <a:xfrm>
            <a:off x="2450275" y="4595751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2" name="Ellipse 101"/>
          <p:cNvSpPr/>
          <p:nvPr/>
        </p:nvSpPr>
        <p:spPr>
          <a:xfrm>
            <a:off x="2667000" y="4414652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3" name="Ellipse 102"/>
          <p:cNvSpPr/>
          <p:nvPr/>
        </p:nvSpPr>
        <p:spPr>
          <a:xfrm>
            <a:off x="2895600" y="4307775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4" name="Ellipse 103"/>
          <p:cNvSpPr/>
          <p:nvPr/>
        </p:nvSpPr>
        <p:spPr>
          <a:xfrm>
            <a:off x="2667000" y="4631377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5" name="Ellipse 104"/>
          <p:cNvSpPr/>
          <p:nvPr/>
        </p:nvSpPr>
        <p:spPr>
          <a:xfrm>
            <a:off x="2895600" y="4524498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6" name="Textfeld 105"/>
          <p:cNvSpPr txBox="1"/>
          <p:nvPr/>
        </p:nvSpPr>
        <p:spPr>
          <a:xfrm>
            <a:off x="3962400" y="4114800"/>
            <a:ext cx="1207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Distortions</a:t>
            </a:r>
            <a:endParaRPr lang="de-DE" dirty="0"/>
          </a:p>
        </p:txBody>
      </p:sp>
      <p:sp>
        <p:nvSpPr>
          <p:cNvPr id="107" name="Textfeld 106"/>
          <p:cNvSpPr txBox="1"/>
          <p:nvPr/>
        </p:nvSpPr>
        <p:spPr>
          <a:xfrm>
            <a:off x="3962400" y="5334000"/>
            <a:ext cx="4983480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b="1" dirty="0" smtClean="0"/>
              <a:t>Soft Matter		</a:t>
            </a:r>
            <a:r>
              <a:rPr lang="de-DE" b="1" dirty="0" err="1" smtClean="0"/>
              <a:t>Classical</a:t>
            </a:r>
            <a:r>
              <a:rPr lang="de-DE" b="1" dirty="0" smtClean="0"/>
              <a:t> </a:t>
            </a:r>
            <a:r>
              <a:rPr lang="de-DE" b="1" dirty="0" err="1" smtClean="0"/>
              <a:t>Hard</a:t>
            </a:r>
            <a:r>
              <a:rPr lang="de-DE" b="1" dirty="0" smtClean="0"/>
              <a:t> Matter</a:t>
            </a:r>
          </a:p>
          <a:p>
            <a:pPr>
              <a:lnSpc>
                <a:spcPct val="150000"/>
              </a:lnSpc>
            </a:pPr>
            <a:r>
              <a:rPr lang="de-DE" dirty="0" smtClean="0"/>
              <a:t>Soft Potentials		Coulomb Potentials</a:t>
            </a:r>
          </a:p>
          <a:p>
            <a:pPr>
              <a:lnSpc>
                <a:spcPct val="150000"/>
              </a:lnSpc>
            </a:pPr>
            <a:r>
              <a:rPr lang="de-DE" dirty="0" smtClean="0"/>
              <a:t>High </a:t>
            </a:r>
            <a:r>
              <a:rPr lang="de-DE" dirty="0" err="1" smtClean="0"/>
              <a:t>Entropy</a:t>
            </a:r>
            <a:r>
              <a:rPr lang="de-DE" dirty="0" smtClean="0"/>
              <a:t>		Low </a:t>
            </a:r>
            <a:r>
              <a:rPr lang="de-DE" dirty="0" err="1" smtClean="0"/>
              <a:t>Entropy</a:t>
            </a:r>
            <a:endParaRPr lang="de-DE" dirty="0"/>
          </a:p>
        </p:txBody>
      </p:sp>
      <p:cxnSp>
        <p:nvCxnSpPr>
          <p:cNvPr id="109" name="Gerade Verbindung 108"/>
          <p:cNvCxnSpPr/>
          <p:nvPr/>
        </p:nvCxnSpPr>
        <p:spPr>
          <a:xfrm>
            <a:off x="228600" y="5105400"/>
            <a:ext cx="8686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feld 111"/>
          <p:cNvSpPr txBox="1"/>
          <p:nvPr/>
        </p:nvSpPr>
        <p:spPr>
          <a:xfrm>
            <a:off x="3962400" y="533400"/>
            <a:ext cx="242329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smtClean="0"/>
              <a:t>Interactions</a:t>
            </a:r>
          </a:p>
          <a:p>
            <a:r>
              <a:rPr lang="de-DE" sz="2000" dirty="0" err="1" smtClean="0"/>
              <a:t>Steric</a:t>
            </a:r>
            <a:r>
              <a:rPr lang="de-DE" sz="2000" dirty="0" smtClean="0"/>
              <a:t> </a:t>
            </a:r>
            <a:r>
              <a:rPr lang="de-DE" sz="2000" dirty="0" err="1" smtClean="0"/>
              <a:t>Repulsions</a:t>
            </a:r>
            <a:endParaRPr lang="de-DE" sz="2000" dirty="0" smtClean="0"/>
          </a:p>
          <a:p>
            <a:r>
              <a:rPr lang="de-DE" sz="2000" dirty="0" smtClean="0"/>
              <a:t>Coulomb Interactions</a:t>
            </a:r>
            <a:endParaRPr lang="de-DE" sz="20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79388" y="115888"/>
            <a:ext cx="58293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2800" b="1" u="sng" dirty="0" err="1" smtClean="0">
                <a:latin typeface="Times New Roman" pitchFamily="18" charset="0"/>
              </a:rPr>
              <a:t>Microemulsions</a:t>
            </a:r>
            <a:endParaRPr lang="en-US" sz="2800" dirty="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25425" y="831850"/>
            <a:ext cx="891857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latin typeface="Times New Roman" pitchFamily="18" charset="0"/>
              </a:rPr>
              <a:t>Water:</a:t>
            </a:r>
            <a:r>
              <a:rPr lang="de-DE" dirty="0" smtClean="0">
                <a:latin typeface="Times New Roman" pitchFamily="18" charset="0"/>
              </a:rPr>
              <a:t>        </a:t>
            </a:r>
            <a:r>
              <a:rPr lang="en-US" dirty="0">
                <a:solidFill>
                  <a:srgbClr val="0066FF"/>
                </a:solidFill>
                <a:latin typeface="Times New Roman" pitchFamily="18" charset="0"/>
              </a:rPr>
              <a:t>H</a:t>
            </a:r>
            <a:r>
              <a:rPr lang="en-US" baseline="-25000" dirty="0">
                <a:solidFill>
                  <a:srgbClr val="0066FF"/>
                </a:solidFill>
                <a:latin typeface="Times New Roman" pitchFamily="18" charset="0"/>
              </a:rPr>
              <a:t>2</a:t>
            </a:r>
            <a:r>
              <a:rPr lang="en-US" dirty="0">
                <a:solidFill>
                  <a:srgbClr val="0066FF"/>
                </a:solidFill>
                <a:latin typeface="Times New Roman" pitchFamily="18" charset="0"/>
              </a:rPr>
              <a:t>O</a:t>
            </a:r>
            <a:r>
              <a:rPr lang="de-DE" dirty="0">
                <a:solidFill>
                  <a:srgbClr val="0066FF"/>
                </a:solidFill>
                <a:latin typeface="Times New Roman" pitchFamily="18" charset="0"/>
              </a:rPr>
              <a:t>			</a:t>
            </a:r>
            <a:r>
              <a:rPr lang="en-US" dirty="0" smtClean="0">
                <a:latin typeface="Times New Roman" pitchFamily="18" charset="0"/>
              </a:rPr>
              <a:t>Oil:</a:t>
            </a:r>
            <a:r>
              <a:rPr lang="de-DE" dirty="0" smtClean="0">
                <a:latin typeface="Times New Roman" pitchFamily="18" charset="0"/>
              </a:rPr>
              <a:t> 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</a:rPr>
              <a:t>Decane</a:t>
            </a:r>
            <a:endParaRPr lang="en-US" dirty="0">
              <a:solidFill>
                <a:srgbClr val="FF0000"/>
              </a:solidFill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dirty="0" smtClean="0">
                <a:latin typeface="Times New Roman" pitchFamily="18" charset="0"/>
              </a:rPr>
              <a:t>Surfactant:</a:t>
            </a:r>
            <a:r>
              <a:rPr lang="de-DE" dirty="0" smtClean="0">
                <a:latin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</a:rPr>
              <a:t>C</a:t>
            </a:r>
            <a:r>
              <a:rPr lang="en-US" baseline="-25000" dirty="0" smtClean="0">
                <a:solidFill>
                  <a:srgbClr val="FF0000"/>
                </a:solidFill>
                <a:latin typeface="Times New Roman" pitchFamily="18" charset="0"/>
              </a:rPr>
              <a:t>10</a:t>
            </a:r>
            <a:r>
              <a:rPr lang="en-US" dirty="0" smtClean="0">
                <a:solidFill>
                  <a:srgbClr val="0066FF"/>
                </a:solidFill>
                <a:latin typeface="Times New Roman" pitchFamily="18" charset="0"/>
              </a:rPr>
              <a:t>E</a:t>
            </a:r>
            <a:r>
              <a:rPr lang="en-US" baseline="-25000" dirty="0" smtClean="0">
                <a:solidFill>
                  <a:srgbClr val="0066FF"/>
                </a:solidFill>
                <a:latin typeface="Times New Roman" pitchFamily="18" charset="0"/>
              </a:rPr>
              <a:t>4</a:t>
            </a:r>
            <a:endParaRPr lang="en-US" baseline="-25000" dirty="0">
              <a:solidFill>
                <a:srgbClr val="0066FF"/>
              </a:solidFill>
              <a:latin typeface="Times New Roman" pitchFamily="18" charset="0"/>
            </a:endParaRPr>
          </a:p>
        </p:txBody>
      </p:sp>
      <p:graphicFrame>
        <p:nvGraphicFramePr>
          <p:cNvPr id="8" name="Object 14"/>
          <p:cNvGraphicFramePr>
            <a:graphicFrameLocks noChangeAspect="1"/>
          </p:cNvGraphicFramePr>
          <p:nvPr/>
        </p:nvGraphicFramePr>
        <p:xfrm>
          <a:off x="1981200" y="838200"/>
          <a:ext cx="587375" cy="322263"/>
        </p:xfrm>
        <a:graphic>
          <a:graphicData uri="http://schemas.openxmlformats.org/presentationml/2006/ole">
            <p:oleObj spid="_x0000_s3074" name="ISIS/Draw Sketch" r:id="rId3" imgW="590400" imgH="323640" progId="">
              <p:embed/>
            </p:oleObj>
          </a:graphicData>
        </a:graphic>
      </p:graphicFrame>
      <p:graphicFrame>
        <p:nvGraphicFramePr>
          <p:cNvPr id="9" name="Object 15"/>
          <p:cNvGraphicFramePr>
            <a:graphicFrameLocks noChangeAspect="1"/>
          </p:cNvGraphicFramePr>
          <p:nvPr/>
        </p:nvGraphicFramePr>
        <p:xfrm>
          <a:off x="5334000" y="914400"/>
          <a:ext cx="2084388" cy="273050"/>
        </p:xfrm>
        <a:graphic>
          <a:graphicData uri="http://schemas.openxmlformats.org/presentationml/2006/ole">
            <p:oleObj spid="_x0000_s3075" name="ISIS/Draw Sketch" r:id="rId4" imgW="2104920" imgH="276120" progId="">
              <p:embed/>
            </p:oleObj>
          </a:graphicData>
        </a:graphic>
      </p:graphicFrame>
      <p:graphicFrame>
        <p:nvGraphicFramePr>
          <p:cNvPr id="10" name="Object 16"/>
          <p:cNvGraphicFramePr>
            <a:graphicFrameLocks noChangeAspect="1"/>
          </p:cNvGraphicFramePr>
          <p:nvPr/>
        </p:nvGraphicFramePr>
        <p:xfrm>
          <a:off x="2133600" y="1524000"/>
          <a:ext cx="5030788" cy="333375"/>
        </p:xfrm>
        <a:graphic>
          <a:graphicData uri="http://schemas.openxmlformats.org/presentationml/2006/ole">
            <p:oleObj spid="_x0000_s3076" name="ISIS/Draw Sketch" r:id="rId5" imgW="5038560" imgH="333360" progId="">
              <p:embed/>
            </p:oleObj>
          </a:graphicData>
        </a:graphic>
      </p:graphicFrame>
      <p:grpSp>
        <p:nvGrpSpPr>
          <p:cNvPr id="133" name="Gruppieren 132"/>
          <p:cNvGrpSpPr/>
          <p:nvPr/>
        </p:nvGrpSpPr>
        <p:grpSpPr>
          <a:xfrm>
            <a:off x="2122715" y="2968831"/>
            <a:ext cx="6485906" cy="3800104"/>
            <a:chOff x="676894" y="2743200"/>
            <a:chExt cx="6485906" cy="3800104"/>
          </a:xfrm>
        </p:grpSpPr>
        <p:grpSp>
          <p:nvGrpSpPr>
            <p:cNvPr id="88" name="Gruppieren 87"/>
            <p:cNvGrpSpPr/>
            <p:nvPr/>
          </p:nvGrpSpPr>
          <p:grpSpPr>
            <a:xfrm>
              <a:off x="676894" y="3313216"/>
              <a:ext cx="6485906" cy="3218214"/>
              <a:chOff x="676894" y="3313216"/>
              <a:chExt cx="6485906" cy="3218214"/>
            </a:xfrm>
          </p:grpSpPr>
          <p:sp>
            <p:nvSpPr>
              <p:cNvPr id="13" name="Rechteck 12"/>
              <p:cNvSpPr/>
              <p:nvPr/>
            </p:nvSpPr>
            <p:spPr>
              <a:xfrm>
                <a:off x="3048000" y="3313218"/>
                <a:ext cx="4114800" cy="3218212"/>
              </a:xfrm>
              <a:prstGeom prst="rect">
                <a:avLst/>
              </a:prstGeom>
              <a:solidFill>
                <a:srgbClr val="FFC000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2" name="Freihandform 11"/>
              <p:cNvSpPr/>
              <p:nvPr/>
            </p:nvSpPr>
            <p:spPr>
              <a:xfrm>
                <a:off x="676894" y="3313216"/>
                <a:ext cx="3895106" cy="3218213"/>
              </a:xfrm>
              <a:custGeom>
                <a:avLst/>
                <a:gdLst>
                  <a:gd name="connsiteX0" fmla="*/ 0 w 3895106"/>
                  <a:gd name="connsiteY0" fmla="*/ 0 h 3218213"/>
                  <a:gd name="connsiteX1" fmla="*/ 3170711 w 3895106"/>
                  <a:gd name="connsiteY1" fmla="*/ 0 h 3218213"/>
                  <a:gd name="connsiteX2" fmla="*/ 3384467 w 3895106"/>
                  <a:gd name="connsiteY2" fmla="*/ 213755 h 3218213"/>
                  <a:gd name="connsiteX3" fmla="*/ 3420093 w 3895106"/>
                  <a:gd name="connsiteY3" fmla="*/ 498763 h 3218213"/>
                  <a:gd name="connsiteX4" fmla="*/ 3348841 w 3895106"/>
                  <a:gd name="connsiteY4" fmla="*/ 807522 h 3218213"/>
                  <a:gd name="connsiteX5" fmla="*/ 3111335 w 3895106"/>
                  <a:gd name="connsiteY5" fmla="*/ 1009402 h 3218213"/>
                  <a:gd name="connsiteX6" fmla="*/ 2980706 w 3895106"/>
                  <a:gd name="connsiteY6" fmla="*/ 1235033 h 3218213"/>
                  <a:gd name="connsiteX7" fmla="*/ 3016332 w 3895106"/>
                  <a:gd name="connsiteY7" fmla="*/ 1520041 h 3218213"/>
                  <a:gd name="connsiteX8" fmla="*/ 3265714 w 3895106"/>
                  <a:gd name="connsiteY8" fmla="*/ 1805049 h 3218213"/>
                  <a:gd name="connsiteX9" fmla="*/ 3384467 w 3895106"/>
                  <a:gd name="connsiteY9" fmla="*/ 2066306 h 3218213"/>
                  <a:gd name="connsiteX10" fmla="*/ 3562597 w 3895106"/>
                  <a:gd name="connsiteY10" fmla="*/ 2363189 h 3218213"/>
                  <a:gd name="connsiteX11" fmla="*/ 3788228 w 3895106"/>
                  <a:gd name="connsiteY11" fmla="*/ 2553194 h 3218213"/>
                  <a:gd name="connsiteX12" fmla="*/ 3895106 w 3895106"/>
                  <a:gd name="connsiteY12" fmla="*/ 2731324 h 3218213"/>
                  <a:gd name="connsiteX13" fmla="*/ 3716976 w 3895106"/>
                  <a:gd name="connsiteY13" fmla="*/ 2980706 h 3218213"/>
                  <a:gd name="connsiteX14" fmla="*/ 3491345 w 3895106"/>
                  <a:gd name="connsiteY14" fmla="*/ 3135085 h 3218213"/>
                  <a:gd name="connsiteX15" fmla="*/ 3146961 w 3895106"/>
                  <a:gd name="connsiteY15" fmla="*/ 3218213 h 3218213"/>
                  <a:gd name="connsiteX16" fmla="*/ 11875 w 3895106"/>
                  <a:gd name="connsiteY16" fmla="*/ 3218213 h 3218213"/>
                  <a:gd name="connsiteX17" fmla="*/ 0 w 3895106"/>
                  <a:gd name="connsiteY17" fmla="*/ 0 h 3218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895106" h="3218213">
                    <a:moveTo>
                      <a:pt x="0" y="0"/>
                    </a:moveTo>
                    <a:lnTo>
                      <a:pt x="3170711" y="0"/>
                    </a:lnTo>
                    <a:lnTo>
                      <a:pt x="3384467" y="213755"/>
                    </a:lnTo>
                    <a:lnTo>
                      <a:pt x="3420093" y="498763"/>
                    </a:lnTo>
                    <a:lnTo>
                      <a:pt x="3348841" y="807522"/>
                    </a:lnTo>
                    <a:lnTo>
                      <a:pt x="3111335" y="1009402"/>
                    </a:lnTo>
                    <a:lnTo>
                      <a:pt x="2980706" y="1235033"/>
                    </a:lnTo>
                    <a:lnTo>
                      <a:pt x="3016332" y="1520041"/>
                    </a:lnTo>
                    <a:lnTo>
                      <a:pt x="3265714" y="1805049"/>
                    </a:lnTo>
                    <a:lnTo>
                      <a:pt x="3384467" y="2066306"/>
                    </a:lnTo>
                    <a:lnTo>
                      <a:pt x="3562597" y="2363189"/>
                    </a:lnTo>
                    <a:lnTo>
                      <a:pt x="3788228" y="2553194"/>
                    </a:lnTo>
                    <a:lnTo>
                      <a:pt x="3895106" y="2731324"/>
                    </a:lnTo>
                    <a:lnTo>
                      <a:pt x="3716976" y="2980706"/>
                    </a:lnTo>
                    <a:lnTo>
                      <a:pt x="3491345" y="3135085"/>
                    </a:lnTo>
                    <a:lnTo>
                      <a:pt x="3146961" y="3218213"/>
                    </a:lnTo>
                    <a:lnTo>
                      <a:pt x="11875" y="3218213"/>
                    </a:lnTo>
                    <a:cubicBezTo>
                      <a:pt x="7917" y="2145475"/>
                      <a:pt x="3958" y="1072738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381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grpSp>
            <p:nvGrpSpPr>
              <p:cNvPr id="16" name="Group 17"/>
              <p:cNvGrpSpPr>
                <a:grpSpLocks/>
              </p:cNvGrpSpPr>
              <p:nvPr/>
            </p:nvGrpSpPr>
            <p:grpSpPr bwMode="auto">
              <a:xfrm rot="21262324">
                <a:off x="3510469" y="4594701"/>
                <a:ext cx="469400" cy="130556"/>
                <a:chOff x="2336" y="3128"/>
                <a:chExt cx="680" cy="181"/>
              </a:xfrm>
            </p:grpSpPr>
            <p:sp>
              <p:nvSpPr>
                <p:cNvPr id="50" name="Freeform 18"/>
                <p:cNvSpPr>
                  <a:spLocks/>
                </p:cNvSpPr>
                <p:nvPr/>
              </p:nvSpPr>
              <p:spPr bwMode="auto">
                <a:xfrm>
                  <a:off x="2472" y="3158"/>
                  <a:ext cx="544" cy="151"/>
                </a:xfrm>
                <a:custGeom>
                  <a:avLst/>
                  <a:gdLst/>
                  <a:ahLst/>
                  <a:cxnLst>
                    <a:cxn ang="0">
                      <a:pos x="0" y="61"/>
                    </a:cxn>
                    <a:cxn ang="0">
                      <a:pos x="91" y="61"/>
                    </a:cxn>
                    <a:cxn ang="0">
                      <a:pos x="136" y="106"/>
                    </a:cxn>
                    <a:cxn ang="0">
                      <a:pos x="227" y="151"/>
                    </a:cxn>
                    <a:cxn ang="0">
                      <a:pos x="272" y="106"/>
                    </a:cxn>
                    <a:cxn ang="0">
                      <a:pos x="318" y="106"/>
                    </a:cxn>
                    <a:cxn ang="0">
                      <a:pos x="408" y="15"/>
                    </a:cxn>
                    <a:cxn ang="0">
                      <a:pos x="454" y="15"/>
                    </a:cxn>
                    <a:cxn ang="0">
                      <a:pos x="499" y="61"/>
                    </a:cxn>
                    <a:cxn ang="0">
                      <a:pos x="544" y="106"/>
                    </a:cxn>
                  </a:cxnLst>
                  <a:rect l="0" t="0" r="r" b="b"/>
                  <a:pathLst>
                    <a:path w="544" h="151">
                      <a:moveTo>
                        <a:pt x="0" y="61"/>
                      </a:moveTo>
                      <a:cubicBezTo>
                        <a:pt x="34" y="57"/>
                        <a:pt x="68" y="54"/>
                        <a:pt x="91" y="61"/>
                      </a:cubicBezTo>
                      <a:cubicBezTo>
                        <a:pt x="114" y="68"/>
                        <a:pt x="113" y="91"/>
                        <a:pt x="136" y="106"/>
                      </a:cubicBezTo>
                      <a:cubicBezTo>
                        <a:pt x="159" y="121"/>
                        <a:pt x="204" y="151"/>
                        <a:pt x="227" y="151"/>
                      </a:cubicBezTo>
                      <a:cubicBezTo>
                        <a:pt x="250" y="151"/>
                        <a:pt x="257" y="113"/>
                        <a:pt x="272" y="106"/>
                      </a:cubicBezTo>
                      <a:cubicBezTo>
                        <a:pt x="287" y="99"/>
                        <a:pt x="295" y="121"/>
                        <a:pt x="318" y="106"/>
                      </a:cubicBezTo>
                      <a:cubicBezTo>
                        <a:pt x="341" y="91"/>
                        <a:pt x="385" y="30"/>
                        <a:pt x="408" y="15"/>
                      </a:cubicBezTo>
                      <a:cubicBezTo>
                        <a:pt x="431" y="0"/>
                        <a:pt x="439" y="7"/>
                        <a:pt x="454" y="15"/>
                      </a:cubicBezTo>
                      <a:cubicBezTo>
                        <a:pt x="469" y="23"/>
                        <a:pt x="484" y="46"/>
                        <a:pt x="499" y="61"/>
                      </a:cubicBezTo>
                      <a:cubicBezTo>
                        <a:pt x="514" y="76"/>
                        <a:pt x="529" y="91"/>
                        <a:pt x="544" y="106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51" name="Oval 19"/>
                <p:cNvSpPr>
                  <a:spLocks noChangeArrowheads="1"/>
                </p:cNvSpPr>
                <p:nvPr/>
              </p:nvSpPr>
              <p:spPr bwMode="auto">
                <a:xfrm>
                  <a:off x="2336" y="3128"/>
                  <a:ext cx="181" cy="16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  <p:grpSp>
            <p:nvGrpSpPr>
              <p:cNvPr id="17" name="Group 20"/>
              <p:cNvGrpSpPr>
                <a:grpSpLocks/>
              </p:cNvGrpSpPr>
              <p:nvPr/>
            </p:nvGrpSpPr>
            <p:grpSpPr bwMode="auto">
              <a:xfrm rot="237876">
                <a:off x="3509151" y="4435696"/>
                <a:ext cx="470142" cy="130556"/>
                <a:chOff x="2336" y="3128"/>
                <a:chExt cx="680" cy="181"/>
              </a:xfrm>
            </p:grpSpPr>
            <p:sp>
              <p:nvSpPr>
                <p:cNvPr id="48" name="Freeform 21"/>
                <p:cNvSpPr>
                  <a:spLocks/>
                </p:cNvSpPr>
                <p:nvPr/>
              </p:nvSpPr>
              <p:spPr bwMode="auto">
                <a:xfrm>
                  <a:off x="2472" y="3158"/>
                  <a:ext cx="544" cy="151"/>
                </a:xfrm>
                <a:custGeom>
                  <a:avLst/>
                  <a:gdLst/>
                  <a:ahLst/>
                  <a:cxnLst>
                    <a:cxn ang="0">
                      <a:pos x="0" y="61"/>
                    </a:cxn>
                    <a:cxn ang="0">
                      <a:pos x="91" y="61"/>
                    </a:cxn>
                    <a:cxn ang="0">
                      <a:pos x="136" y="106"/>
                    </a:cxn>
                    <a:cxn ang="0">
                      <a:pos x="227" y="151"/>
                    </a:cxn>
                    <a:cxn ang="0">
                      <a:pos x="272" y="106"/>
                    </a:cxn>
                    <a:cxn ang="0">
                      <a:pos x="318" y="106"/>
                    </a:cxn>
                    <a:cxn ang="0">
                      <a:pos x="408" y="15"/>
                    </a:cxn>
                    <a:cxn ang="0">
                      <a:pos x="454" y="15"/>
                    </a:cxn>
                    <a:cxn ang="0">
                      <a:pos x="499" y="61"/>
                    </a:cxn>
                    <a:cxn ang="0">
                      <a:pos x="544" y="106"/>
                    </a:cxn>
                  </a:cxnLst>
                  <a:rect l="0" t="0" r="r" b="b"/>
                  <a:pathLst>
                    <a:path w="544" h="151">
                      <a:moveTo>
                        <a:pt x="0" y="61"/>
                      </a:moveTo>
                      <a:cubicBezTo>
                        <a:pt x="34" y="57"/>
                        <a:pt x="68" y="54"/>
                        <a:pt x="91" y="61"/>
                      </a:cubicBezTo>
                      <a:cubicBezTo>
                        <a:pt x="114" y="68"/>
                        <a:pt x="113" y="91"/>
                        <a:pt x="136" y="106"/>
                      </a:cubicBezTo>
                      <a:cubicBezTo>
                        <a:pt x="159" y="121"/>
                        <a:pt x="204" y="151"/>
                        <a:pt x="227" y="151"/>
                      </a:cubicBezTo>
                      <a:cubicBezTo>
                        <a:pt x="250" y="151"/>
                        <a:pt x="257" y="113"/>
                        <a:pt x="272" y="106"/>
                      </a:cubicBezTo>
                      <a:cubicBezTo>
                        <a:pt x="287" y="99"/>
                        <a:pt x="295" y="121"/>
                        <a:pt x="318" y="106"/>
                      </a:cubicBezTo>
                      <a:cubicBezTo>
                        <a:pt x="341" y="91"/>
                        <a:pt x="385" y="30"/>
                        <a:pt x="408" y="15"/>
                      </a:cubicBezTo>
                      <a:cubicBezTo>
                        <a:pt x="431" y="0"/>
                        <a:pt x="439" y="7"/>
                        <a:pt x="454" y="15"/>
                      </a:cubicBezTo>
                      <a:cubicBezTo>
                        <a:pt x="469" y="23"/>
                        <a:pt x="484" y="46"/>
                        <a:pt x="499" y="61"/>
                      </a:cubicBezTo>
                      <a:cubicBezTo>
                        <a:pt x="514" y="76"/>
                        <a:pt x="529" y="91"/>
                        <a:pt x="544" y="106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49" name="Oval 22"/>
                <p:cNvSpPr>
                  <a:spLocks noChangeArrowheads="1"/>
                </p:cNvSpPr>
                <p:nvPr/>
              </p:nvSpPr>
              <p:spPr bwMode="auto">
                <a:xfrm>
                  <a:off x="2336" y="3128"/>
                  <a:ext cx="181" cy="16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  <p:grpSp>
            <p:nvGrpSpPr>
              <p:cNvPr id="18" name="Group 23"/>
              <p:cNvGrpSpPr>
                <a:grpSpLocks/>
              </p:cNvGrpSpPr>
              <p:nvPr/>
            </p:nvGrpSpPr>
            <p:grpSpPr bwMode="auto">
              <a:xfrm rot="352646">
                <a:off x="3967519" y="3682550"/>
                <a:ext cx="493738" cy="125322"/>
                <a:chOff x="2336" y="3128"/>
                <a:chExt cx="680" cy="181"/>
              </a:xfrm>
            </p:grpSpPr>
            <p:sp>
              <p:nvSpPr>
                <p:cNvPr id="46" name="Freeform 24"/>
                <p:cNvSpPr>
                  <a:spLocks/>
                </p:cNvSpPr>
                <p:nvPr/>
              </p:nvSpPr>
              <p:spPr bwMode="auto">
                <a:xfrm>
                  <a:off x="2472" y="3158"/>
                  <a:ext cx="544" cy="151"/>
                </a:xfrm>
                <a:custGeom>
                  <a:avLst/>
                  <a:gdLst/>
                  <a:ahLst/>
                  <a:cxnLst>
                    <a:cxn ang="0">
                      <a:pos x="0" y="61"/>
                    </a:cxn>
                    <a:cxn ang="0">
                      <a:pos x="91" y="61"/>
                    </a:cxn>
                    <a:cxn ang="0">
                      <a:pos x="136" y="106"/>
                    </a:cxn>
                    <a:cxn ang="0">
                      <a:pos x="227" y="151"/>
                    </a:cxn>
                    <a:cxn ang="0">
                      <a:pos x="272" y="106"/>
                    </a:cxn>
                    <a:cxn ang="0">
                      <a:pos x="318" y="106"/>
                    </a:cxn>
                    <a:cxn ang="0">
                      <a:pos x="408" y="15"/>
                    </a:cxn>
                    <a:cxn ang="0">
                      <a:pos x="454" y="15"/>
                    </a:cxn>
                    <a:cxn ang="0">
                      <a:pos x="499" y="61"/>
                    </a:cxn>
                    <a:cxn ang="0">
                      <a:pos x="544" y="106"/>
                    </a:cxn>
                  </a:cxnLst>
                  <a:rect l="0" t="0" r="r" b="b"/>
                  <a:pathLst>
                    <a:path w="544" h="151">
                      <a:moveTo>
                        <a:pt x="0" y="61"/>
                      </a:moveTo>
                      <a:cubicBezTo>
                        <a:pt x="34" y="57"/>
                        <a:pt x="68" y="54"/>
                        <a:pt x="91" y="61"/>
                      </a:cubicBezTo>
                      <a:cubicBezTo>
                        <a:pt x="114" y="68"/>
                        <a:pt x="113" y="91"/>
                        <a:pt x="136" y="106"/>
                      </a:cubicBezTo>
                      <a:cubicBezTo>
                        <a:pt x="159" y="121"/>
                        <a:pt x="204" y="151"/>
                        <a:pt x="227" y="151"/>
                      </a:cubicBezTo>
                      <a:cubicBezTo>
                        <a:pt x="250" y="151"/>
                        <a:pt x="257" y="113"/>
                        <a:pt x="272" y="106"/>
                      </a:cubicBezTo>
                      <a:cubicBezTo>
                        <a:pt x="287" y="99"/>
                        <a:pt x="295" y="121"/>
                        <a:pt x="318" y="106"/>
                      </a:cubicBezTo>
                      <a:cubicBezTo>
                        <a:pt x="341" y="91"/>
                        <a:pt x="385" y="30"/>
                        <a:pt x="408" y="15"/>
                      </a:cubicBezTo>
                      <a:cubicBezTo>
                        <a:pt x="431" y="0"/>
                        <a:pt x="439" y="7"/>
                        <a:pt x="454" y="15"/>
                      </a:cubicBezTo>
                      <a:cubicBezTo>
                        <a:pt x="469" y="23"/>
                        <a:pt x="484" y="46"/>
                        <a:pt x="499" y="61"/>
                      </a:cubicBezTo>
                      <a:cubicBezTo>
                        <a:pt x="514" y="76"/>
                        <a:pt x="529" y="91"/>
                        <a:pt x="544" y="106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47" name="Oval 25"/>
                <p:cNvSpPr>
                  <a:spLocks noChangeArrowheads="1"/>
                </p:cNvSpPr>
                <p:nvPr/>
              </p:nvSpPr>
              <p:spPr bwMode="auto">
                <a:xfrm>
                  <a:off x="2336" y="3128"/>
                  <a:ext cx="181" cy="16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  <p:grpSp>
            <p:nvGrpSpPr>
              <p:cNvPr id="19" name="Group 26"/>
              <p:cNvGrpSpPr>
                <a:grpSpLocks/>
              </p:cNvGrpSpPr>
              <p:nvPr/>
            </p:nvGrpSpPr>
            <p:grpSpPr bwMode="auto">
              <a:xfrm rot="793122">
                <a:off x="3893903" y="3864801"/>
                <a:ext cx="493738" cy="124580"/>
                <a:chOff x="2336" y="3128"/>
                <a:chExt cx="680" cy="181"/>
              </a:xfrm>
            </p:grpSpPr>
            <p:sp>
              <p:nvSpPr>
                <p:cNvPr id="44" name="Freeform 27"/>
                <p:cNvSpPr>
                  <a:spLocks/>
                </p:cNvSpPr>
                <p:nvPr/>
              </p:nvSpPr>
              <p:spPr bwMode="auto">
                <a:xfrm>
                  <a:off x="2472" y="3158"/>
                  <a:ext cx="544" cy="151"/>
                </a:xfrm>
                <a:custGeom>
                  <a:avLst/>
                  <a:gdLst/>
                  <a:ahLst/>
                  <a:cxnLst>
                    <a:cxn ang="0">
                      <a:pos x="0" y="61"/>
                    </a:cxn>
                    <a:cxn ang="0">
                      <a:pos x="91" y="61"/>
                    </a:cxn>
                    <a:cxn ang="0">
                      <a:pos x="136" y="106"/>
                    </a:cxn>
                    <a:cxn ang="0">
                      <a:pos x="227" y="151"/>
                    </a:cxn>
                    <a:cxn ang="0">
                      <a:pos x="272" y="106"/>
                    </a:cxn>
                    <a:cxn ang="0">
                      <a:pos x="318" y="106"/>
                    </a:cxn>
                    <a:cxn ang="0">
                      <a:pos x="408" y="15"/>
                    </a:cxn>
                    <a:cxn ang="0">
                      <a:pos x="454" y="15"/>
                    </a:cxn>
                    <a:cxn ang="0">
                      <a:pos x="499" y="61"/>
                    </a:cxn>
                    <a:cxn ang="0">
                      <a:pos x="544" y="106"/>
                    </a:cxn>
                  </a:cxnLst>
                  <a:rect l="0" t="0" r="r" b="b"/>
                  <a:pathLst>
                    <a:path w="544" h="151">
                      <a:moveTo>
                        <a:pt x="0" y="61"/>
                      </a:moveTo>
                      <a:cubicBezTo>
                        <a:pt x="34" y="57"/>
                        <a:pt x="68" y="54"/>
                        <a:pt x="91" y="61"/>
                      </a:cubicBezTo>
                      <a:cubicBezTo>
                        <a:pt x="114" y="68"/>
                        <a:pt x="113" y="91"/>
                        <a:pt x="136" y="106"/>
                      </a:cubicBezTo>
                      <a:cubicBezTo>
                        <a:pt x="159" y="121"/>
                        <a:pt x="204" y="151"/>
                        <a:pt x="227" y="151"/>
                      </a:cubicBezTo>
                      <a:cubicBezTo>
                        <a:pt x="250" y="151"/>
                        <a:pt x="257" y="113"/>
                        <a:pt x="272" y="106"/>
                      </a:cubicBezTo>
                      <a:cubicBezTo>
                        <a:pt x="287" y="99"/>
                        <a:pt x="295" y="121"/>
                        <a:pt x="318" y="106"/>
                      </a:cubicBezTo>
                      <a:cubicBezTo>
                        <a:pt x="341" y="91"/>
                        <a:pt x="385" y="30"/>
                        <a:pt x="408" y="15"/>
                      </a:cubicBezTo>
                      <a:cubicBezTo>
                        <a:pt x="431" y="0"/>
                        <a:pt x="439" y="7"/>
                        <a:pt x="454" y="15"/>
                      </a:cubicBezTo>
                      <a:cubicBezTo>
                        <a:pt x="469" y="23"/>
                        <a:pt x="484" y="46"/>
                        <a:pt x="499" y="61"/>
                      </a:cubicBezTo>
                      <a:cubicBezTo>
                        <a:pt x="514" y="76"/>
                        <a:pt x="529" y="91"/>
                        <a:pt x="544" y="106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45" name="Oval 28"/>
                <p:cNvSpPr>
                  <a:spLocks noChangeArrowheads="1"/>
                </p:cNvSpPr>
                <p:nvPr/>
              </p:nvSpPr>
              <p:spPr bwMode="auto">
                <a:xfrm>
                  <a:off x="2336" y="3128"/>
                  <a:ext cx="181" cy="16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  <p:grpSp>
            <p:nvGrpSpPr>
              <p:cNvPr id="20" name="Group 29"/>
              <p:cNvGrpSpPr>
                <a:grpSpLocks/>
              </p:cNvGrpSpPr>
              <p:nvPr/>
            </p:nvGrpSpPr>
            <p:grpSpPr bwMode="auto">
              <a:xfrm rot="406560">
                <a:off x="3891825" y="3991093"/>
                <a:ext cx="493738" cy="124580"/>
                <a:chOff x="2336" y="3128"/>
                <a:chExt cx="680" cy="181"/>
              </a:xfrm>
            </p:grpSpPr>
            <p:sp>
              <p:nvSpPr>
                <p:cNvPr id="42" name="Freeform 30"/>
                <p:cNvSpPr>
                  <a:spLocks/>
                </p:cNvSpPr>
                <p:nvPr/>
              </p:nvSpPr>
              <p:spPr bwMode="auto">
                <a:xfrm>
                  <a:off x="2472" y="3158"/>
                  <a:ext cx="544" cy="151"/>
                </a:xfrm>
                <a:custGeom>
                  <a:avLst/>
                  <a:gdLst/>
                  <a:ahLst/>
                  <a:cxnLst>
                    <a:cxn ang="0">
                      <a:pos x="0" y="61"/>
                    </a:cxn>
                    <a:cxn ang="0">
                      <a:pos x="91" y="61"/>
                    </a:cxn>
                    <a:cxn ang="0">
                      <a:pos x="136" y="106"/>
                    </a:cxn>
                    <a:cxn ang="0">
                      <a:pos x="227" y="151"/>
                    </a:cxn>
                    <a:cxn ang="0">
                      <a:pos x="272" y="106"/>
                    </a:cxn>
                    <a:cxn ang="0">
                      <a:pos x="318" y="106"/>
                    </a:cxn>
                    <a:cxn ang="0">
                      <a:pos x="408" y="15"/>
                    </a:cxn>
                    <a:cxn ang="0">
                      <a:pos x="454" y="15"/>
                    </a:cxn>
                    <a:cxn ang="0">
                      <a:pos x="499" y="61"/>
                    </a:cxn>
                    <a:cxn ang="0">
                      <a:pos x="544" y="106"/>
                    </a:cxn>
                  </a:cxnLst>
                  <a:rect l="0" t="0" r="r" b="b"/>
                  <a:pathLst>
                    <a:path w="544" h="151">
                      <a:moveTo>
                        <a:pt x="0" y="61"/>
                      </a:moveTo>
                      <a:cubicBezTo>
                        <a:pt x="34" y="57"/>
                        <a:pt x="68" y="54"/>
                        <a:pt x="91" y="61"/>
                      </a:cubicBezTo>
                      <a:cubicBezTo>
                        <a:pt x="114" y="68"/>
                        <a:pt x="113" y="91"/>
                        <a:pt x="136" y="106"/>
                      </a:cubicBezTo>
                      <a:cubicBezTo>
                        <a:pt x="159" y="121"/>
                        <a:pt x="204" y="151"/>
                        <a:pt x="227" y="151"/>
                      </a:cubicBezTo>
                      <a:cubicBezTo>
                        <a:pt x="250" y="151"/>
                        <a:pt x="257" y="113"/>
                        <a:pt x="272" y="106"/>
                      </a:cubicBezTo>
                      <a:cubicBezTo>
                        <a:pt x="287" y="99"/>
                        <a:pt x="295" y="121"/>
                        <a:pt x="318" y="106"/>
                      </a:cubicBezTo>
                      <a:cubicBezTo>
                        <a:pt x="341" y="91"/>
                        <a:pt x="385" y="30"/>
                        <a:pt x="408" y="15"/>
                      </a:cubicBezTo>
                      <a:cubicBezTo>
                        <a:pt x="431" y="0"/>
                        <a:pt x="439" y="7"/>
                        <a:pt x="454" y="15"/>
                      </a:cubicBezTo>
                      <a:cubicBezTo>
                        <a:pt x="469" y="23"/>
                        <a:pt x="484" y="46"/>
                        <a:pt x="499" y="61"/>
                      </a:cubicBezTo>
                      <a:cubicBezTo>
                        <a:pt x="514" y="76"/>
                        <a:pt x="529" y="91"/>
                        <a:pt x="544" y="106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43" name="Oval 31"/>
                <p:cNvSpPr>
                  <a:spLocks noChangeArrowheads="1"/>
                </p:cNvSpPr>
                <p:nvPr/>
              </p:nvSpPr>
              <p:spPr bwMode="auto">
                <a:xfrm>
                  <a:off x="2336" y="3128"/>
                  <a:ext cx="181" cy="16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  <p:grpSp>
            <p:nvGrpSpPr>
              <p:cNvPr id="21" name="Group 32"/>
              <p:cNvGrpSpPr>
                <a:grpSpLocks/>
              </p:cNvGrpSpPr>
              <p:nvPr/>
            </p:nvGrpSpPr>
            <p:grpSpPr bwMode="auto">
              <a:xfrm rot="1243549">
                <a:off x="3739868" y="4198134"/>
                <a:ext cx="493738" cy="124580"/>
                <a:chOff x="2336" y="3128"/>
                <a:chExt cx="680" cy="181"/>
              </a:xfrm>
            </p:grpSpPr>
            <p:sp>
              <p:nvSpPr>
                <p:cNvPr id="40" name="Freeform 33"/>
                <p:cNvSpPr>
                  <a:spLocks/>
                </p:cNvSpPr>
                <p:nvPr/>
              </p:nvSpPr>
              <p:spPr bwMode="auto">
                <a:xfrm>
                  <a:off x="2472" y="3158"/>
                  <a:ext cx="544" cy="151"/>
                </a:xfrm>
                <a:custGeom>
                  <a:avLst/>
                  <a:gdLst/>
                  <a:ahLst/>
                  <a:cxnLst>
                    <a:cxn ang="0">
                      <a:pos x="0" y="61"/>
                    </a:cxn>
                    <a:cxn ang="0">
                      <a:pos x="91" y="61"/>
                    </a:cxn>
                    <a:cxn ang="0">
                      <a:pos x="136" y="106"/>
                    </a:cxn>
                    <a:cxn ang="0">
                      <a:pos x="227" y="151"/>
                    </a:cxn>
                    <a:cxn ang="0">
                      <a:pos x="272" y="106"/>
                    </a:cxn>
                    <a:cxn ang="0">
                      <a:pos x="318" y="106"/>
                    </a:cxn>
                    <a:cxn ang="0">
                      <a:pos x="408" y="15"/>
                    </a:cxn>
                    <a:cxn ang="0">
                      <a:pos x="454" y="15"/>
                    </a:cxn>
                    <a:cxn ang="0">
                      <a:pos x="499" y="61"/>
                    </a:cxn>
                    <a:cxn ang="0">
                      <a:pos x="544" y="106"/>
                    </a:cxn>
                  </a:cxnLst>
                  <a:rect l="0" t="0" r="r" b="b"/>
                  <a:pathLst>
                    <a:path w="544" h="151">
                      <a:moveTo>
                        <a:pt x="0" y="61"/>
                      </a:moveTo>
                      <a:cubicBezTo>
                        <a:pt x="34" y="57"/>
                        <a:pt x="68" y="54"/>
                        <a:pt x="91" y="61"/>
                      </a:cubicBezTo>
                      <a:cubicBezTo>
                        <a:pt x="114" y="68"/>
                        <a:pt x="113" y="91"/>
                        <a:pt x="136" y="106"/>
                      </a:cubicBezTo>
                      <a:cubicBezTo>
                        <a:pt x="159" y="121"/>
                        <a:pt x="204" y="151"/>
                        <a:pt x="227" y="151"/>
                      </a:cubicBezTo>
                      <a:cubicBezTo>
                        <a:pt x="250" y="151"/>
                        <a:pt x="257" y="113"/>
                        <a:pt x="272" y="106"/>
                      </a:cubicBezTo>
                      <a:cubicBezTo>
                        <a:pt x="287" y="99"/>
                        <a:pt x="295" y="121"/>
                        <a:pt x="318" y="106"/>
                      </a:cubicBezTo>
                      <a:cubicBezTo>
                        <a:pt x="341" y="91"/>
                        <a:pt x="385" y="30"/>
                        <a:pt x="408" y="15"/>
                      </a:cubicBezTo>
                      <a:cubicBezTo>
                        <a:pt x="431" y="0"/>
                        <a:pt x="439" y="7"/>
                        <a:pt x="454" y="15"/>
                      </a:cubicBezTo>
                      <a:cubicBezTo>
                        <a:pt x="469" y="23"/>
                        <a:pt x="484" y="46"/>
                        <a:pt x="499" y="61"/>
                      </a:cubicBezTo>
                      <a:cubicBezTo>
                        <a:pt x="514" y="76"/>
                        <a:pt x="529" y="91"/>
                        <a:pt x="544" y="106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41" name="Oval 34"/>
                <p:cNvSpPr>
                  <a:spLocks noChangeArrowheads="1"/>
                </p:cNvSpPr>
                <p:nvPr/>
              </p:nvSpPr>
              <p:spPr bwMode="auto">
                <a:xfrm>
                  <a:off x="2336" y="3128"/>
                  <a:ext cx="181" cy="16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  <p:grpSp>
            <p:nvGrpSpPr>
              <p:cNvPr id="22" name="Group 36"/>
              <p:cNvGrpSpPr>
                <a:grpSpLocks/>
              </p:cNvGrpSpPr>
              <p:nvPr/>
            </p:nvGrpSpPr>
            <p:grpSpPr bwMode="auto">
              <a:xfrm rot="20528819">
                <a:off x="3513911" y="4717010"/>
                <a:ext cx="469400" cy="130556"/>
                <a:chOff x="2336" y="3128"/>
                <a:chExt cx="680" cy="181"/>
              </a:xfrm>
            </p:grpSpPr>
            <p:sp>
              <p:nvSpPr>
                <p:cNvPr id="38" name="Freeform 37"/>
                <p:cNvSpPr>
                  <a:spLocks/>
                </p:cNvSpPr>
                <p:nvPr/>
              </p:nvSpPr>
              <p:spPr bwMode="auto">
                <a:xfrm>
                  <a:off x="2472" y="3158"/>
                  <a:ext cx="544" cy="151"/>
                </a:xfrm>
                <a:custGeom>
                  <a:avLst/>
                  <a:gdLst/>
                  <a:ahLst/>
                  <a:cxnLst>
                    <a:cxn ang="0">
                      <a:pos x="0" y="61"/>
                    </a:cxn>
                    <a:cxn ang="0">
                      <a:pos x="91" y="61"/>
                    </a:cxn>
                    <a:cxn ang="0">
                      <a:pos x="136" y="106"/>
                    </a:cxn>
                    <a:cxn ang="0">
                      <a:pos x="227" y="151"/>
                    </a:cxn>
                    <a:cxn ang="0">
                      <a:pos x="272" y="106"/>
                    </a:cxn>
                    <a:cxn ang="0">
                      <a:pos x="318" y="106"/>
                    </a:cxn>
                    <a:cxn ang="0">
                      <a:pos x="408" y="15"/>
                    </a:cxn>
                    <a:cxn ang="0">
                      <a:pos x="454" y="15"/>
                    </a:cxn>
                    <a:cxn ang="0">
                      <a:pos x="499" y="61"/>
                    </a:cxn>
                    <a:cxn ang="0">
                      <a:pos x="544" y="106"/>
                    </a:cxn>
                  </a:cxnLst>
                  <a:rect l="0" t="0" r="r" b="b"/>
                  <a:pathLst>
                    <a:path w="544" h="151">
                      <a:moveTo>
                        <a:pt x="0" y="61"/>
                      </a:moveTo>
                      <a:cubicBezTo>
                        <a:pt x="34" y="57"/>
                        <a:pt x="68" y="54"/>
                        <a:pt x="91" y="61"/>
                      </a:cubicBezTo>
                      <a:cubicBezTo>
                        <a:pt x="114" y="68"/>
                        <a:pt x="113" y="91"/>
                        <a:pt x="136" y="106"/>
                      </a:cubicBezTo>
                      <a:cubicBezTo>
                        <a:pt x="159" y="121"/>
                        <a:pt x="204" y="151"/>
                        <a:pt x="227" y="151"/>
                      </a:cubicBezTo>
                      <a:cubicBezTo>
                        <a:pt x="250" y="151"/>
                        <a:pt x="257" y="113"/>
                        <a:pt x="272" y="106"/>
                      </a:cubicBezTo>
                      <a:cubicBezTo>
                        <a:pt x="287" y="99"/>
                        <a:pt x="295" y="121"/>
                        <a:pt x="318" y="106"/>
                      </a:cubicBezTo>
                      <a:cubicBezTo>
                        <a:pt x="341" y="91"/>
                        <a:pt x="385" y="30"/>
                        <a:pt x="408" y="15"/>
                      </a:cubicBezTo>
                      <a:cubicBezTo>
                        <a:pt x="431" y="0"/>
                        <a:pt x="439" y="7"/>
                        <a:pt x="454" y="15"/>
                      </a:cubicBezTo>
                      <a:cubicBezTo>
                        <a:pt x="469" y="23"/>
                        <a:pt x="484" y="46"/>
                        <a:pt x="499" y="61"/>
                      </a:cubicBezTo>
                      <a:cubicBezTo>
                        <a:pt x="514" y="76"/>
                        <a:pt x="529" y="91"/>
                        <a:pt x="544" y="106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" name="Oval 38"/>
                <p:cNvSpPr>
                  <a:spLocks noChangeArrowheads="1"/>
                </p:cNvSpPr>
                <p:nvPr/>
              </p:nvSpPr>
              <p:spPr bwMode="auto">
                <a:xfrm>
                  <a:off x="2336" y="3128"/>
                  <a:ext cx="181" cy="16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  <p:grpSp>
            <p:nvGrpSpPr>
              <p:cNvPr id="23" name="Group 39"/>
              <p:cNvGrpSpPr>
                <a:grpSpLocks/>
              </p:cNvGrpSpPr>
              <p:nvPr/>
            </p:nvGrpSpPr>
            <p:grpSpPr bwMode="auto">
              <a:xfrm rot="19677070">
                <a:off x="3656414" y="4839191"/>
                <a:ext cx="470142" cy="130556"/>
                <a:chOff x="2336" y="3128"/>
                <a:chExt cx="680" cy="181"/>
              </a:xfrm>
            </p:grpSpPr>
            <p:sp>
              <p:nvSpPr>
                <p:cNvPr id="36" name="Freeform 40"/>
                <p:cNvSpPr>
                  <a:spLocks/>
                </p:cNvSpPr>
                <p:nvPr/>
              </p:nvSpPr>
              <p:spPr bwMode="auto">
                <a:xfrm>
                  <a:off x="2472" y="3158"/>
                  <a:ext cx="544" cy="151"/>
                </a:xfrm>
                <a:custGeom>
                  <a:avLst/>
                  <a:gdLst/>
                  <a:ahLst/>
                  <a:cxnLst>
                    <a:cxn ang="0">
                      <a:pos x="0" y="61"/>
                    </a:cxn>
                    <a:cxn ang="0">
                      <a:pos x="91" y="61"/>
                    </a:cxn>
                    <a:cxn ang="0">
                      <a:pos x="136" y="106"/>
                    </a:cxn>
                    <a:cxn ang="0">
                      <a:pos x="227" y="151"/>
                    </a:cxn>
                    <a:cxn ang="0">
                      <a:pos x="272" y="106"/>
                    </a:cxn>
                    <a:cxn ang="0">
                      <a:pos x="318" y="106"/>
                    </a:cxn>
                    <a:cxn ang="0">
                      <a:pos x="408" y="15"/>
                    </a:cxn>
                    <a:cxn ang="0">
                      <a:pos x="454" y="15"/>
                    </a:cxn>
                    <a:cxn ang="0">
                      <a:pos x="499" y="61"/>
                    </a:cxn>
                    <a:cxn ang="0">
                      <a:pos x="544" y="106"/>
                    </a:cxn>
                  </a:cxnLst>
                  <a:rect l="0" t="0" r="r" b="b"/>
                  <a:pathLst>
                    <a:path w="544" h="151">
                      <a:moveTo>
                        <a:pt x="0" y="61"/>
                      </a:moveTo>
                      <a:cubicBezTo>
                        <a:pt x="34" y="57"/>
                        <a:pt x="68" y="54"/>
                        <a:pt x="91" y="61"/>
                      </a:cubicBezTo>
                      <a:cubicBezTo>
                        <a:pt x="114" y="68"/>
                        <a:pt x="113" y="91"/>
                        <a:pt x="136" y="106"/>
                      </a:cubicBezTo>
                      <a:cubicBezTo>
                        <a:pt x="159" y="121"/>
                        <a:pt x="204" y="151"/>
                        <a:pt x="227" y="151"/>
                      </a:cubicBezTo>
                      <a:cubicBezTo>
                        <a:pt x="250" y="151"/>
                        <a:pt x="257" y="113"/>
                        <a:pt x="272" y="106"/>
                      </a:cubicBezTo>
                      <a:cubicBezTo>
                        <a:pt x="287" y="99"/>
                        <a:pt x="295" y="121"/>
                        <a:pt x="318" y="106"/>
                      </a:cubicBezTo>
                      <a:cubicBezTo>
                        <a:pt x="341" y="91"/>
                        <a:pt x="385" y="30"/>
                        <a:pt x="408" y="15"/>
                      </a:cubicBezTo>
                      <a:cubicBezTo>
                        <a:pt x="431" y="0"/>
                        <a:pt x="439" y="7"/>
                        <a:pt x="454" y="15"/>
                      </a:cubicBezTo>
                      <a:cubicBezTo>
                        <a:pt x="469" y="23"/>
                        <a:pt x="484" y="46"/>
                        <a:pt x="499" y="61"/>
                      </a:cubicBezTo>
                      <a:cubicBezTo>
                        <a:pt x="514" y="76"/>
                        <a:pt x="529" y="91"/>
                        <a:pt x="544" y="106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7" name="Oval 41"/>
                <p:cNvSpPr>
                  <a:spLocks noChangeArrowheads="1"/>
                </p:cNvSpPr>
                <p:nvPr/>
              </p:nvSpPr>
              <p:spPr bwMode="auto">
                <a:xfrm>
                  <a:off x="2336" y="3128"/>
                  <a:ext cx="181" cy="16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  <p:grpSp>
            <p:nvGrpSpPr>
              <p:cNvPr id="24" name="Group 42"/>
              <p:cNvGrpSpPr>
                <a:grpSpLocks/>
              </p:cNvGrpSpPr>
              <p:nvPr/>
            </p:nvGrpSpPr>
            <p:grpSpPr bwMode="auto">
              <a:xfrm rot="653112">
                <a:off x="3588791" y="4312692"/>
                <a:ext cx="493738" cy="125322"/>
                <a:chOff x="2336" y="3128"/>
                <a:chExt cx="680" cy="181"/>
              </a:xfrm>
            </p:grpSpPr>
            <p:sp>
              <p:nvSpPr>
                <p:cNvPr id="34" name="Freeform 43"/>
                <p:cNvSpPr>
                  <a:spLocks/>
                </p:cNvSpPr>
                <p:nvPr/>
              </p:nvSpPr>
              <p:spPr bwMode="auto">
                <a:xfrm>
                  <a:off x="2472" y="3158"/>
                  <a:ext cx="544" cy="151"/>
                </a:xfrm>
                <a:custGeom>
                  <a:avLst/>
                  <a:gdLst/>
                  <a:ahLst/>
                  <a:cxnLst>
                    <a:cxn ang="0">
                      <a:pos x="0" y="61"/>
                    </a:cxn>
                    <a:cxn ang="0">
                      <a:pos x="91" y="61"/>
                    </a:cxn>
                    <a:cxn ang="0">
                      <a:pos x="136" y="106"/>
                    </a:cxn>
                    <a:cxn ang="0">
                      <a:pos x="227" y="151"/>
                    </a:cxn>
                    <a:cxn ang="0">
                      <a:pos x="272" y="106"/>
                    </a:cxn>
                    <a:cxn ang="0">
                      <a:pos x="318" y="106"/>
                    </a:cxn>
                    <a:cxn ang="0">
                      <a:pos x="408" y="15"/>
                    </a:cxn>
                    <a:cxn ang="0">
                      <a:pos x="454" y="15"/>
                    </a:cxn>
                    <a:cxn ang="0">
                      <a:pos x="499" y="61"/>
                    </a:cxn>
                    <a:cxn ang="0">
                      <a:pos x="544" y="106"/>
                    </a:cxn>
                  </a:cxnLst>
                  <a:rect l="0" t="0" r="r" b="b"/>
                  <a:pathLst>
                    <a:path w="544" h="151">
                      <a:moveTo>
                        <a:pt x="0" y="61"/>
                      </a:moveTo>
                      <a:cubicBezTo>
                        <a:pt x="34" y="57"/>
                        <a:pt x="68" y="54"/>
                        <a:pt x="91" y="61"/>
                      </a:cubicBezTo>
                      <a:cubicBezTo>
                        <a:pt x="114" y="68"/>
                        <a:pt x="113" y="91"/>
                        <a:pt x="136" y="106"/>
                      </a:cubicBezTo>
                      <a:cubicBezTo>
                        <a:pt x="159" y="121"/>
                        <a:pt x="204" y="151"/>
                        <a:pt x="227" y="151"/>
                      </a:cubicBezTo>
                      <a:cubicBezTo>
                        <a:pt x="250" y="151"/>
                        <a:pt x="257" y="113"/>
                        <a:pt x="272" y="106"/>
                      </a:cubicBezTo>
                      <a:cubicBezTo>
                        <a:pt x="287" y="99"/>
                        <a:pt x="295" y="121"/>
                        <a:pt x="318" y="106"/>
                      </a:cubicBezTo>
                      <a:cubicBezTo>
                        <a:pt x="341" y="91"/>
                        <a:pt x="385" y="30"/>
                        <a:pt x="408" y="15"/>
                      </a:cubicBezTo>
                      <a:cubicBezTo>
                        <a:pt x="431" y="0"/>
                        <a:pt x="439" y="7"/>
                        <a:pt x="454" y="15"/>
                      </a:cubicBezTo>
                      <a:cubicBezTo>
                        <a:pt x="469" y="23"/>
                        <a:pt x="484" y="46"/>
                        <a:pt x="499" y="61"/>
                      </a:cubicBezTo>
                      <a:cubicBezTo>
                        <a:pt x="514" y="76"/>
                        <a:pt x="529" y="91"/>
                        <a:pt x="544" y="106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5" name="Oval 44"/>
                <p:cNvSpPr>
                  <a:spLocks noChangeArrowheads="1"/>
                </p:cNvSpPr>
                <p:nvPr/>
              </p:nvSpPr>
              <p:spPr bwMode="auto">
                <a:xfrm>
                  <a:off x="2336" y="3128"/>
                  <a:ext cx="181" cy="16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  <p:grpSp>
            <p:nvGrpSpPr>
              <p:cNvPr id="25" name="Group 45"/>
              <p:cNvGrpSpPr>
                <a:grpSpLocks/>
              </p:cNvGrpSpPr>
              <p:nvPr/>
            </p:nvGrpSpPr>
            <p:grpSpPr bwMode="auto">
              <a:xfrm rot="479497">
                <a:off x="3816263" y="4072318"/>
                <a:ext cx="493738" cy="124580"/>
                <a:chOff x="2336" y="3128"/>
                <a:chExt cx="680" cy="181"/>
              </a:xfrm>
            </p:grpSpPr>
            <p:sp>
              <p:nvSpPr>
                <p:cNvPr id="32" name="Freeform 46"/>
                <p:cNvSpPr>
                  <a:spLocks/>
                </p:cNvSpPr>
                <p:nvPr/>
              </p:nvSpPr>
              <p:spPr bwMode="auto">
                <a:xfrm>
                  <a:off x="2472" y="3158"/>
                  <a:ext cx="544" cy="151"/>
                </a:xfrm>
                <a:custGeom>
                  <a:avLst/>
                  <a:gdLst/>
                  <a:ahLst/>
                  <a:cxnLst>
                    <a:cxn ang="0">
                      <a:pos x="0" y="61"/>
                    </a:cxn>
                    <a:cxn ang="0">
                      <a:pos x="91" y="61"/>
                    </a:cxn>
                    <a:cxn ang="0">
                      <a:pos x="136" y="106"/>
                    </a:cxn>
                    <a:cxn ang="0">
                      <a:pos x="227" y="151"/>
                    </a:cxn>
                    <a:cxn ang="0">
                      <a:pos x="272" y="106"/>
                    </a:cxn>
                    <a:cxn ang="0">
                      <a:pos x="318" y="106"/>
                    </a:cxn>
                    <a:cxn ang="0">
                      <a:pos x="408" y="15"/>
                    </a:cxn>
                    <a:cxn ang="0">
                      <a:pos x="454" y="15"/>
                    </a:cxn>
                    <a:cxn ang="0">
                      <a:pos x="499" y="61"/>
                    </a:cxn>
                    <a:cxn ang="0">
                      <a:pos x="544" y="106"/>
                    </a:cxn>
                  </a:cxnLst>
                  <a:rect l="0" t="0" r="r" b="b"/>
                  <a:pathLst>
                    <a:path w="544" h="151">
                      <a:moveTo>
                        <a:pt x="0" y="61"/>
                      </a:moveTo>
                      <a:cubicBezTo>
                        <a:pt x="34" y="57"/>
                        <a:pt x="68" y="54"/>
                        <a:pt x="91" y="61"/>
                      </a:cubicBezTo>
                      <a:cubicBezTo>
                        <a:pt x="114" y="68"/>
                        <a:pt x="113" y="91"/>
                        <a:pt x="136" y="106"/>
                      </a:cubicBezTo>
                      <a:cubicBezTo>
                        <a:pt x="159" y="121"/>
                        <a:pt x="204" y="151"/>
                        <a:pt x="227" y="151"/>
                      </a:cubicBezTo>
                      <a:cubicBezTo>
                        <a:pt x="250" y="151"/>
                        <a:pt x="257" y="113"/>
                        <a:pt x="272" y="106"/>
                      </a:cubicBezTo>
                      <a:cubicBezTo>
                        <a:pt x="287" y="99"/>
                        <a:pt x="295" y="121"/>
                        <a:pt x="318" y="106"/>
                      </a:cubicBezTo>
                      <a:cubicBezTo>
                        <a:pt x="341" y="91"/>
                        <a:pt x="385" y="30"/>
                        <a:pt x="408" y="15"/>
                      </a:cubicBezTo>
                      <a:cubicBezTo>
                        <a:pt x="431" y="0"/>
                        <a:pt x="439" y="7"/>
                        <a:pt x="454" y="15"/>
                      </a:cubicBezTo>
                      <a:cubicBezTo>
                        <a:pt x="469" y="23"/>
                        <a:pt x="484" y="46"/>
                        <a:pt x="499" y="61"/>
                      </a:cubicBezTo>
                      <a:cubicBezTo>
                        <a:pt x="514" y="76"/>
                        <a:pt x="529" y="91"/>
                        <a:pt x="544" y="106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3" name="Oval 47"/>
                <p:cNvSpPr>
                  <a:spLocks noChangeArrowheads="1"/>
                </p:cNvSpPr>
                <p:nvPr/>
              </p:nvSpPr>
              <p:spPr bwMode="auto">
                <a:xfrm>
                  <a:off x="2336" y="3128"/>
                  <a:ext cx="181" cy="16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  <p:grpSp>
            <p:nvGrpSpPr>
              <p:cNvPr id="26" name="Group 48"/>
              <p:cNvGrpSpPr>
                <a:grpSpLocks/>
              </p:cNvGrpSpPr>
              <p:nvPr/>
            </p:nvGrpSpPr>
            <p:grpSpPr bwMode="auto">
              <a:xfrm rot="21179496">
                <a:off x="3968157" y="5363657"/>
                <a:ext cx="493738" cy="124580"/>
                <a:chOff x="2336" y="3128"/>
                <a:chExt cx="680" cy="181"/>
              </a:xfrm>
            </p:grpSpPr>
            <p:sp>
              <p:nvSpPr>
                <p:cNvPr id="30" name="Freeform 49"/>
                <p:cNvSpPr>
                  <a:spLocks/>
                </p:cNvSpPr>
                <p:nvPr/>
              </p:nvSpPr>
              <p:spPr bwMode="auto">
                <a:xfrm>
                  <a:off x="2472" y="3158"/>
                  <a:ext cx="544" cy="151"/>
                </a:xfrm>
                <a:custGeom>
                  <a:avLst/>
                  <a:gdLst/>
                  <a:ahLst/>
                  <a:cxnLst>
                    <a:cxn ang="0">
                      <a:pos x="0" y="61"/>
                    </a:cxn>
                    <a:cxn ang="0">
                      <a:pos x="91" y="61"/>
                    </a:cxn>
                    <a:cxn ang="0">
                      <a:pos x="136" y="106"/>
                    </a:cxn>
                    <a:cxn ang="0">
                      <a:pos x="227" y="151"/>
                    </a:cxn>
                    <a:cxn ang="0">
                      <a:pos x="272" y="106"/>
                    </a:cxn>
                    <a:cxn ang="0">
                      <a:pos x="318" y="106"/>
                    </a:cxn>
                    <a:cxn ang="0">
                      <a:pos x="408" y="15"/>
                    </a:cxn>
                    <a:cxn ang="0">
                      <a:pos x="454" y="15"/>
                    </a:cxn>
                    <a:cxn ang="0">
                      <a:pos x="499" y="61"/>
                    </a:cxn>
                    <a:cxn ang="0">
                      <a:pos x="544" y="106"/>
                    </a:cxn>
                  </a:cxnLst>
                  <a:rect l="0" t="0" r="r" b="b"/>
                  <a:pathLst>
                    <a:path w="544" h="151">
                      <a:moveTo>
                        <a:pt x="0" y="61"/>
                      </a:moveTo>
                      <a:cubicBezTo>
                        <a:pt x="34" y="57"/>
                        <a:pt x="68" y="54"/>
                        <a:pt x="91" y="61"/>
                      </a:cubicBezTo>
                      <a:cubicBezTo>
                        <a:pt x="114" y="68"/>
                        <a:pt x="113" y="91"/>
                        <a:pt x="136" y="106"/>
                      </a:cubicBezTo>
                      <a:cubicBezTo>
                        <a:pt x="159" y="121"/>
                        <a:pt x="204" y="151"/>
                        <a:pt x="227" y="151"/>
                      </a:cubicBezTo>
                      <a:cubicBezTo>
                        <a:pt x="250" y="151"/>
                        <a:pt x="257" y="113"/>
                        <a:pt x="272" y="106"/>
                      </a:cubicBezTo>
                      <a:cubicBezTo>
                        <a:pt x="287" y="99"/>
                        <a:pt x="295" y="121"/>
                        <a:pt x="318" y="106"/>
                      </a:cubicBezTo>
                      <a:cubicBezTo>
                        <a:pt x="341" y="91"/>
                        <a:pt x="385" y="30"/>
                        <a:pt x="408" y="15"/>
                      </a:cubicBezTo>
                      <a:cubicBezTo>
                        <a:pt x="431" y="0"/>
                        <a:pt x="439" y="7"/>
                        <a:pt x="454" y="15"/>
                      </a:cubicBezTo>
                      <a:cubicBezTo>
                        <a:pt x="469" y="23"/>
                        <a:pt x="484" y="46"/>
                        <a:pt x="499" y="61"/>
                      </a:cubicBezTo>
                      <a:cubicBezTo>
                        <a:pt x="514" y="76"/>
                        <a:pt x="529" y="91"/>
                        <a:pt x="544" y="106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1" name="Oval 50"/>
                <p:cNvSpPr>
                  <a:spLocks noChangeArrowheads="1"/>
                </p:cNvSpPr>
                <p:nvPr/>
              </p:nvSpPr>
              <p:spPr bwMode="auto">
                <a:xfrm>
                  <a:off x="2336" y="3128"/>
                  <a:ext cx="181" cy="16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  <p:grpSp>
            <p:nvGrpSpPr>
              <p:cNvPr id="27" name="Group 51"/>
              <p:cNvGrpSpPr>
                <a:grpSpLocks/>
              </p:cNvGrpSpPr>
              <p:nvPr/>
            </p:nvGrpSpPr>
            <p:grpSpPr bwMode="auto">
              <a:xfrm rot="20514026">
                <a:off x="3817136" y="3350212"/>
                <a:ext cx="493738" cy="124580"/>
                <a:chOff x="2336" y="3128"/>
                <a:chExt cx="680" cy="181"/>
              </a:xfrm>
            </p:grpSpPr>
            <p:sp>
              <p:nvSpPr>
                <p:cNvPr id="28" name="Freeform 52"/>
                <p:cNvSpPr>
                  <a:spLocks/>
                </p:cNvSpPr>
                <p:nvPr/>
              </p:nvSpPr>
              <p:spPr bwMode="auto">
                <a:xfrm>
                  <a:off x="2472" y="3158"/>
                  <a:ext cx="544" cy="151"/>
                </a:xfrm>
                <a:custGeom>
                  <a:avLst/>
                  <a:gdLst/>
                  <a:ahLst/>
                  <a:cxnLst>
                    <a:cxn ang="0">
                      <a:pos x="0" y="61"/>
                    </a:cxn>
                    <a:cxn ang="0">
                      <a:pos x="91" y="61"/>
                    </a:cxn>
                    <a:cxn ang="0">
                      <a:pos x="136" y="106"/>
                    </a:cxn>
                    <a:cxn ang="0">
                      <a:pos x="227" y="151"/>
                    </a:cxn>
                    <a:cxn ang="0">
                      <a:pos x="272" y="106"/>
                    </a:cxn>
                    <a:cxn ang="0">
                      <a:pos x="318" y="106"/>
                    </a:cxn>
                    <a:cxn ang="0">
                      <a:pos x="408" y="15"/>
                    </a:cxn>
                    <a:cxn ang="0">
                      <a:pos x="454" y="15"/>
                    </a:cxn>
                    <a:cxn ang="0">
                      <a:pos x="499" y="61"/>
                    </a:cxn>
                    <a:cxn ang="0">
                      <a:pos x="544" y="106"/>
                    </a:cxn>
                  </a:cxnLst>
                  <a:rect l="0" t="0" r="r" b="b"/>
                  <a:pathLst>
                    <a:path w="544" h="151">
                      <a:moveTo>
                        <a:pt x="0" y="61"/>
                      </a:moveTo>
                      <a:cubicBezTo>
                        <a:pt x="34" y="57"/>
                        <a:pt x="68" y="54"/>
                        <a:pt x="91" y="61"/>
                      </a:cubicBezTo>
                      <a:cubicBezTo>
                        <a:pt x="114" y="68"/>
                        <a:pt x="113" y="91"/>
                        <a:pt x="136" y="106"/>
                      </a:cubicBezTo>
                      <a:cubicBezTo>
                        <a:pt x="159" y="121"/>
                        <a:pt x="204" y="151"/>
                        <a:pt x="227" y="151"/>
                      </a:cubicBezTo>
                      <a:cubicBezTo>
                        <a:pt x="250" y="151"/>
                        <a:pt x="257" y="113"/>
                        <a:pt x="272" y="106"/>
                      </a:cubicBezTo>
                      <a:cubicBezTo>
                        <a:pt x="287" y="99"/>
                        <a:pt x="295" y="121"/>
                        <a:pt x="318" y="106"/>
                      </a:cubicBezTo>
                      <a:cubicBezTo>
                        <a:pt x="341" y="91"/>
                        <a:pt x="385" y="30"/>
                        <a:pt x="408" y="15"/>
                      </a:cubicBezTo>
                      <a:cubicBezTo>
                        <a:pt x="431" y="0"/>
                        <a:pt x="439" y="7"/>
                        <a:pt x="454" y="15"/>
                      </a:cubicBezTo>
                      <a:cubicBezTo>
                        <a:pt x="469" y="23"/>
                        <a:pt x="484" y="46"/>
                        <a:pt x="499" y="61"/>
                      </a:cubicBezTo>
                      <a:cubicBezTo>
                        <a:pt x="514" y="76"/>
                        <a:pt x="529" y="91"/>
                        <a:pt x="544" y="106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9" name="Oval 53"/>
                <p:cNvSpPr>
                  <a:spLocks noChangeArrowheads="1"/>
                </p:cNvSpPr>
                <p:nvPr/>
              </p:nvSpPr>
              <p:spPr bwMode="auto">
                <a:xfrm>
                  <a:off x="2336" y="3128"/>
                  <a:ext cx="181" cy="16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  <p:grpSp>
            <p:nvGrpSpPr>
              <p:cNvPr id="52" name="Group 51"/>
              <p:cNvGrpSpPr>
                <a:grpSpLocks/>
              </p:cNvGrpSpPr>
              <p:nvPr/>
            </p:nvGrpSpPr>
            <p:grpSpPr bwMode="auto">
              <a:xfrm rot="20116758">
                <a:off x="3737227" y="4974331"/>
                <a:ext cx="493738" cy="124580"/>
                <a:chOff x="2336" y="3128"/>
                <a:chExt cx="680" cy="181"/>
              </a:xfrm>
            </p:grpSpPr>
            <p:sp>
              <p:nvSpPr>
                <p:cNvPr id="53" name="Freeform 52"/>
                <p:cNvSpPr>
                  <a:spLocks/>
                </p:cNvSpPr>
                <p:nvPr/>
              </p:nvSpPr>
              <p:spPr bwMode="auto">
                <a:xfrm>
                  <a:off x="2472" y="3158"/>
                  <a:ext cx="544" cy="151"/>
                </a:xfrm>
                <a:custGeom>
                  <a:avLst/>
                  <a:gdLst/>
                  <a:ahLst/>
                  <a:cxnLst>
                    <a:cxn ang="0">
                      <a:pos x="0" y="61"/>
                    </a:cxn>
                    <a:cxn ang="0">
                      <a:pos x="91" y="61"/>
                    </a:cxn>
                    <a:cxn ang="0">
                      <a:pos x="136" y="106"/>
                    </a:cxn>
                    <a:cxn ang="0">
                      <a:pos x="227" y="151"/>
                    </a:cxn>
                    <a:cxn ang="0">
                      <a:pos x="272" y="106"/>
                    </a:cxn>
                    <a:cxn ang="0">
                      <a:pos x="318" y="106"/>
                    </a:cxn>
                    <a:cxn ang="0">
                      <a:pos x="408" y="15"/>
                    </a:cxn>
                    <a:cxn ang="0">
                      <a:pos x="454" y="15"/>
                    </a:cxn>
                    <a:cxn ang="0">
                      <a:pos x="499" y="61"/>
                    </a:cxn>
                    <a:cxn ang="0">
                      <a:pos x="544" y="106"/>
                    </a:cxn>
                  </a:cxnLst>
                  <a:rect l="0" t="0" r="r" b="b"/>
                  <a:pathLst>
                    <a:path w="544" h="151">
                      <a:moveTo>
                        <a:pt x="0" y="61"/>
                      </a:moveTo>
                      <a:cubicBezTo>
                        <a:pt x="34" y="57"/>
                        <a:pt x="68" y="54"/>
                        <a:pt x="91" y="61"/>
                      </a:cubicBezTo>
                      <a:cubicBezTo>
                        <a:pt x="114" y="68"/>
                        <a:pt x="113" y="91"/>
                        <a:pt x="136" y="106"/>
                      </a:cubicBezTo>
                      <a:cubicBezTo>
                        <a:pt x="159" y="121"/>
                        <a:pt x="204" y="151"/>
                        <a:pt x="227" y="151"/>
                      </a:cubicBezTo>
                      <a:cubicBezTo>
                        <a:pt x="250" y="151"/>
                        <a:pt x="257" y="113"/>
                        <a:pt x="272" y="106"/>
                      </a:cubicBezTo>
                      <a:cubicBezTo>
                        <a:pt x="287" y="99"/>
                        <a:pt x="295" y="121"/>
                        <a:pt x="318" y="106"/>
                      </a:cubicBezTo>
                      <a:cubicBezTo>
                        <a:pt x="341" y="91"/>
                        <a:pt x="385" y="30"/>
                        <a:pt x="408" y="15"/>
                      </a:cubicBezTo>
                      <a:cubicBezTo>
                        <a:pt x="431" y="0"/>
                        <a:pt x="439" y="7"/>
                        <a:pt x="454" y="15"/>
                      </a:cubicBezTo>
                      <a:cubicBezTo>
                        <a:pt x="469" y="23"/>
                        <a:pt x="484" y="46"/>
                        <a:pt x="499" y="61"/>
                      </a:cubicBezTo>
                      <a:cubicBezTo>
                        <a:pt x="514" y="76"/>
                        <a:pt x="529" y="91"/>
                        <a:pt x="544" y="106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54" name="Oval 53"/>
                <p:cNvSpPr>
                  <a:spLocks noChangeArrowheads="1"/>
                </p:cNvSpPr>
                <p:nvPr/>
              </p:nvSpPr>
              <p:spPr bwMode="auto">
                <a:xfrm>
                  <a:off x="2336" y="3128"/>
                  <a:ext cx="181" cy="16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  <p:grpSp>
            <p:nvGrpSpPr>
              <p:cNvPr id="55" name="Group 51"/>
              <p:cNvGrpSpPr>
                <a:grpSpLocks/>
              </p:cNvGrpSpPr>
              <p:nvPr/>
            </p:nvGrpSpPr>
            <p:grpSpPr bwMode="auto">
              <a:xfrm rot="20514026">
                <a:off x="3817136" y="5102812"/>
                <a:ext cx="493738" cy="124580"/>
                <a:chOff x="2336" y="3128"/>
                <a:chExt cx="680" cy="181"/>
              </a:xfrm>
            </p:grpSpPr>
            <p:sp>
              <p:nvSpPr>
                <p:cNvPr id="56" name="Freeform 52"/>
                <p:cNvSpPr>
                  <a:spLocks/>
                </p:cNvSpPr>
                <p:nvPr/>
              </p:nvSpPr>
              <p:spPr bwMode="auto">
                <a:xfrm>
                  <a:off x="2472" y="3158"/>
                  <a:ext cx="544" cy="151"/>
                </a:xfrm>
                <a:custGeom>
                  <a:avLst/>
                  <a:gdLst/>
                  <a:ahLst/>
                  <a:cxnLst>
                    <a:cxn ang="0">
                      <a:pos x="0" y="61"/>
                    </a:cxn>
                    <a:cxn ang="0">
                      <a:pos x="91" y="61"/>
                    </a:cxn>
                    <a:cxn ang="0">
                      <a:pos x="136" y="106"/>
                    </a:cxn>
                    <a:cxn ang="0">
                      <a:pos x="227" y="151"/>
                    </a:cxn>
                    <a:cxn ang="0">
                      <a:pos x="272" y="106"/>
                    </a:cxn>
                    <a:cxn ang="0">
                      <a:pos x="318" y="106"/>
                    </a:cxn>
                    <a:cxn ang="0">
                      <a:pos x="408" y="15"/>
                    </a:cxn>
                    <a:cxn ang="0">
                      <a:pos x="454" y="15"/>
                    </a:cxn>
                    <a:cxn ang="0">
                      <a:pos x="499" y="61"/>
                    </a:cxn>
                    <a:cxn ang="0">
                      <a:pos x="544" y="106"/>
                    </a:cxn>
                  </a:cxnLst>
                  <a:rect l="0" t="0" r="r" b="b"/>
                  <a:pathLst>
                    <a:path w="544" h="151">
                      <a:moveTo>
                        <a:pt x="0" y="61"/>
                      </a:moveTo>
                      <a:cubicBezTo>
                        <a:pt x="34" y="57"/>
                        <a:pt x="68" y="54"/>
                        <a:pt x="91" y="61"/>
                      </a:cubicBezTo>
                      <a:cubicBezTo>
                        <a:pt x="114" y="68"/>
                        <a:pt x="113" y="91"/>
                        <a:pt x="136" y="106"/>
                      </a:cubicBezTo>
                      <a:cubicBezTo>
                        <a:pt x="159" y="121"/>
                        <a:pt x="204" y="151"/>
                        <a:pt x="227" y="151"/>
                      </a:cubicBezTo>
                      <a:cubicBezTo>
                        <a:pt x="250" y="151"/>
                        <a:pt x="257" y="113"/>
                        <a:pt x="272" y="106"/>
                      </a:cubicBezTo>
                      <a:cubicBezTo>
                        <a:pt x="287" y="99"/>
                        <a:pt x="295" y="121"/>
                        <a:pt x="318" y="106"/>
                      </a:cubicBezTo>
                      <a:cubicBezTo>
                        <a:pt x="341" y="91"/>
                        <a:pt x="385" y="30"/>
                        <a:pt x="408" y="15"/>
                      </a:cubicBezTo>
                      <a:cubicBezTo>
                        <a:pt x="431" y="0"/>
                        <a:pt x="439" y="7"/>
                        <a:pt x="454" y="15"/>
                      </a:cubicBezTo>
                      <a:cubicBezTo>
                        <a:pt x="469" y="23"/>
                        <a:pt x="484" y="46"/>
                        <a:pt x="499" y="61"/>
                      </a:cubicBezTo>
                      <a:cubicBezTo>
                        <a:pt x="514" y="76"/>
                        <a:pt x="529" y="91"/>
                        <a:pt x="544" y="106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57" name="Oval 53"/>
                <p:cNvSpPr>
                  <a:spLocks noChangeArrowheads="1"/>
                </p:cNvSpPr>
                <p:nvPr/>
              </p:nvSpPr>
              <p:spPr bwMode="auto">
                <a:xfrm>
                  <a:off x="2336" y="3128"/>
                  <a:ext cx="181" cy="16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  <p:grpSp>
            <p:nvGrpSpPr>
              <p:cNvPr id="58" name="Group 51"/>
              <p:cNvGrpSpPr>
                <a:grpSpLocks/>
              </p:cNvGrpSpPr>
              <p:nvPr/>
            </p:nvGrpSpPr>
            <p:grpSpPr bwMode="auto">
              <a:xfrm rot="21016305">
                <a:off x="3893175" y="5222420"/>
                <a:ext cx="493738" cy="124580"/>
                <a:chOff x="2336" y="3128"/>
                <a:chExt cx="680" cy="181"/>
              </a:xfrm>
            </p:grpSpPr>
            <p:sp>
              <p:nvSpPr>
                <p:cNvPr id="59" name="Freeform 52"/>
                <p:cNvSpPr>
                  <a:spLocks/>
                </p:cNvSpPr>
                <p:nvPr/>
              </p:nvSpPr>
              <p:spPr bwMode="auto">
                <a:xfrm>
                  <a:off x="2472" y="3158"/>
                  <a:ext cx="544" cy="151"/>
                </a:xfrm>
                <a:custGeom>
                  <a:avLst/>
                  <a:gdLst/>
                  <a:ahLst/>
                  <a:cxnLst>
                    <a:cxn ang="0">
                      <a:pos x="0" y="61"/>
                    </a:cxn>
                    <a:cxn ang="0">
                      <a:pos x="91" y="61"/>
                    </a:cxn>
                    <a:cxn ang="0">
                      <a:pos x="136" y="106"/>
                    </a:cxn>
                    <a:cxn ang="0">
                      <a:pos x="227" y="151"/>
                    </a:cxn>
                    <a:cxn ang="0">
                      <a:pos x="272" y="106"/>
                    </a:cxn>
                    <a:cxn ang="0">
                      <a:pos x="318" y="106"/>
                    </a:cxn>
                    <a:cxn ang="0">
                      <a:pos x="408" y="15"/>
                    </a:cxn>
                    <a:cxn ang="0">
                      <a:pos x="454" y="15"/>
                    </a:cxn>
                    <a:cxn ang="0">
                      <a:pos x="499" y="61"/>
                    </a:cxn>
                    <a:cxn ang="0">
                      <a:pos x="544" y="106"/>
                    </a:cxn>
                  </a:cxnLst>
                  <a:rect l="0" t="0" r="r" b="b"/>
                  <a:pathLst>
                    <a:path w="544" h="151">
                      <a:moveTo>
                        <a:pt x="0" y="61"/>
                      </a:moveTo>
                      <a:cubicBezTo>
                        <a:pt x="34" y="57"/>
                        <a:pt x="68" y="54"/>
                        <a:pt x="91" y="61"/>
                      </a:cubicBezTo>
                      <a:cubicBezTo>
                        <a:pt x="114" y="68"/>
                        <a:pt x="113" y="91"/>
                        <a:pt x="136" y="106"/>
                      </a:cubicBezTo>
                      <a:cubicBezTo>
                        <a:pt x="159" y="121"/>
                        <a:pt x="204" y="151"/>
                        <a:pt x="227" y="151"/>
                      </a:cubicBezTo>
                      <a:cubicBezTo>
                        <a:pt x="250" y="151"/>
                        <a:pt x="257" y="113"/>
                        <a:pt x="272" y="106"/>
                      </a:cubicBezTo>
                      <a:cubicBezTo>
                        <a:pt x="287" y="99"/>
                        <a:pt x="295" y="121"/>
                        <a:pt x="318" y="106"/>
                      </a:cubicBezTo>
                      <a:cubicBezTo>
                        <a:pt x="341" y="91"/>
                        <a:pt x="385" y="30"/>
                        <a:pt x="408" y="15"/>
                      </a:cubicBezTo>
                      <a:cubicBezTo>
                        <a:pt x="431" y="0"/>
                        <a:pt x="439" y="7"/>
                        <a:pt x="454" y="15"/>
                      </a:cubicBezTo>
                      <a:cubicBezTo>
                        <a:pt x="469" y="23"/>
                        <a:pt x="484" y="46"/>
                        <a:pt x="499" y="61"/>
                      </a:cubicBezTo>
                      <a:cubicBezTo>
                        <a:pt x="514" y="76"/>
                        <a:pt x="529" y="91"/>
                        <a:pt x="544" y="106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60" name="Oval 53"/>
                <p:cNvSpPr>
                  <a:spLocks noChangeArrowheads="1"/>
                </p:cNvSpPr>
                <p:nvPr/>
              </p:nvSpPr>
              <p:spPr bwMode="auto">
                <a:xfrm>
                  <a:off x="2336" y="3128"/>
                  <a:ext cx="181" cy="16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  <p:grpSp>
            <p:nvGrpSpPr>
              <p:cNvPr id="61" name="Group 51"/>
              <p:cNvGrpSpPr>
                <a:grpSpLocks/>
              </p:cNvGrpSpPr>
              <p:nvPr/>
            </p:nvGrpSpPr>
            <p:grpSpPr bwMode="auto">
              <a:xfrm rot="20514026">
                <a:off x="3931932" y="3476881"/>
                <a:ext cx="493738" cy="124580"/>
                <a:chOff x="2336" y="3128"/>
                <a:chExt cx="680" cy="181"/>
              </a:xfrm>
            </p:grpSpPr>
            <p:sp>
              <p:nvSpPr>
                <p:cNvPr id="62" name="Freeform 52"/>
                <p:cNvSpPr>
                  <a:spLocks/>
                </p:cNvSpPr>
                <p:nvPr/>
              </p:nvSpPr>
              <p:spPr bwMode="auto">
                <a:xfrm>
                  <a:off x="2472" y="3158"/>
                  <a:ext cx="544" cy="151"/>
                </a:xfrm>
                <a:custGeom>
                  <a:avLst/>
                  <a:gdLst/>
                  <a:ahLst/>
                  <a:cxnLst>
                    <a:cxn ang="0">
                      <a:pos x="0" y="61"/>
                    </a:cxn>
                    <a:cxn ang="0">
                      <a:pos x="91" y="61"/>
                    </a:cxn>
                    <a:cxn ang="0">
                      <a:pos x="136" y="106"/>
                    </a:cxn>
                    <a:cxn ang="0">
                      <a:pos x="227" y="151"/>
                    </a:cxn>
                    <a:cxn ang="0">
                      <a:pos x="272" y="106"/>
                    </a:cxn>
                    <a:cxn ang="0">
                      <a:pos x="318" y="106"/>
                    </a:cxn>
                    <a:cxn ang="0">
                      <a:pos x="408" y="15"/>
                    </a:cxn>
                    <a:cxn ang="0">
                      <a:pos x="454" y="15"/>
                    </a:cxn>
                    <a:cxn ang="0">
                      <a:pos x="499" y="61"/>
                    </a:cxn>
                    <a:cxn ang="0">
                      <a:pos x="544" y="106"/>
                    </a:cxn>
                  </a:cxnLst>
                  <a:rect l="0" t="0" r="r" b="b"/>
                  <a:pathLst>
                    <a:path w="544" h="151">
                      <a:moveTo>
                        <a:pt x="0" y="61"/>
                      </a:moveTo>
                      <a:cubicBezTo>
                        <a:pt x="34" y="57"/>
                        <a:pt x="68" y="54"/>
                        <a:pt x="91" y="61"/>
                      </a:cubicBezTo>
                      <a:cubicBezTo>
                        <a:pt x="114" y="68"/>
                        <a:pt x="113" y="91"/>
                        <a:pt x="136" y="106"/>
                      </a:cubicBezTo>
                      <a:cubicBezTo>
                        <a:pt x="159" y="121"/>
                        <a:pt x="204" y="151"/>
                        <a:pt x="227" y="151"/>
                      </a:cubicBezTo>
                      <a:cubicBezTo>
                        <a:pt x="250" y="151"/>
                        <a:pt x="257" y="113"/>
                        <a:pt x="272" y="106"/>
                      </a:cubicBezTo>
                      <a:cubicBezTo>
                        <a:pt x="287" y="99"/>
                        <a:pt x="295" y="121"/>
                        <a:pt x="318" y="106"/>
                      </a:cubicBezTo>
                      <a:cubicBezTo>
                        <a:pt x="341" y="91"/>
                        <a:pt x="385" y="30"/>
                        <a:pt x="408" y="15"/>
                      </a:cubicBezTo>
                      <a:cubicBezTo>
                        <a:pt x="431" y="0"/>
                        <a:pt x="439" y="7"/>
                        <a:pt x="454" y="15"/>
                      </a:cubicBezTo>
                      <a:cubicBezTo>
                        <a:pt x="469" y="23"/>
                        <a:pt x="484" y="46"/>
                        <a:pt x="499" y="61"/>
                      </a:cubicBezTo>
                      <a:cubicBezTo>
                        <a:pt x="514" y="76"/>
                        <a:pt x="529" y="91"/>
                        <a:pt x="544" y="106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63" name="Oval 53"/>
                <p:cNvSpPr>
                  <a:spLocks noChangeArrowheads="1"/>
                </p:cNvSpPr>
                <p:nvPr/>
              </p:nvSpPr>
              <p:spPr bwMode="auto">
                <a:xfrm>
                  <a:off x="2336" y="3128"/>
                  <a:ext cx="181" cy="16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  <p:grpSp>
            <p:nvGrpSpPr>
              <p:cNvPr id="64" name="Group 51"/>
              <p:cNvGrpSpPr>
                <a:grpSpLocks/>
              </p:cNvGrpSpPr>
              <p:nvPr/>
            </p:nvGrpSpPr>
            <p:grpSpPr bwMode="auto">
              <a:xfrm rot="19749777">
                <a:off x="4035630" y="5451738"/>
                <a:ext cx="493738" cy="124580"/>
                <a:chOff x="2336" y="3128"/>
                <a:chExt cx="680" cy="181"/>
              </a:xfrm>
            </p:grpSpPr>
            <p:sp>
              <p:nvSpPr>
                <p:cNvPr id="65" name="Freeform 52"/>
                <p:cNvSpPr>
                  <a:spLocks/>
                </p:cNvSpPr>
                <p:nvPr/>
              </p:nvSpPr>
              <p:spPr bwMode="auto">
                <a:xfrm>
                  <a:off x="2472" y="3158"/>
                  <a:ext cx="544" cy="151"/>
                </a:xfrm>
                <a:custGeom>
                  <a:avLst/>
                  <a:gdLst/>
                  <a:ahLst/>
                  <a:cxnLst>
                    <a:cxn ang="0">
                      <a:pos x="0" y="61"/>
                    </a:cxn>
                    <a:cxn ang="0">
                      <a:pos x="91" y="61"/>
                    </a:cxn>
                    <a:cxn ang="0">
                      <a:pos x="136" y="106"/>
                    </a:cxn>
                    <a:cxn ang="0">
                      <a:pos x="227" y="151"/>
                    </a:cxn>
                    <a:cxn ang="0">
                      <a:pos x="272" y="106"/>
                    </a:cxn>
                    <a:cxn ang="0">
                      <a:pos x="318" y="106"/>
                    </a:cxn>
                    <a:cxn ang="0">
                      <a:pos x="408" y="15"/>
                    </a:cxn>
                    <a:cxn ang="0">
                      <a:pos x="454" y="15"/>
                    </a:cxn>
                    <a:cxn ang="0">
                      <a:pos x="499" y="61"/>
                    </a:cxn>
                    <a:cxn ang="0">
                      <a:pos x="544" y="106"/>
                    </a:cxn>
                  </a:cxnLst>
                  <a:rect l="0" t="0" r="r" b="b"/>
                  <a:pathLst>
                    <a:path w="544" h="151">
                      <a:moveTo>
                        <a:pt x="0" y="61"/>
                      </a:moveTo>
                      <a:cubicBezTo>
                        <a:pt x="34" y="57"/>
                        <a:pt x="68" y="54"/>
                        <a:pt x="91" y="61"/>
                      </a:cubicBezTo>
                      <a:cubicBezTo>
                        <a:pt x="114" y="68"/>
                        <a:pt x="113" y="91"/>
                        <a:pt x="136" y="106"/>
                      </a:cubicBezTo>
                      <a:cubicBezTo>
                        <a:pt x="159" y="121"/>
                        <a:pt x="204" y="151"/>
                        <a:pt x="227" y="151"/>
                      </a:cubicBezTo>
                      <a:cubicBezTo>
                        <a:pt x="250" y="151"/>
                        <a:pt x="257" y="113"/>
                        <a:pt x="272" y="106"/>
                      </a:cubicBezTo>
                      <a:cubicBezTo>
                        <a:pt x="287" y="99"/>
                        <a:pt x="295" y="121"/>
                        <a:pt x="318" y="106"/>
                      </a:cubicBezTo>
                      <a:cubicBezTo>
                        <a:pt x="341" y="91"/>
                        <a:pt x="385" y="30"/>
                        <a:pt x="408" y="15"/>
                      </a:cubicBezTo>
                      <a:cubicBezTo>
                        <a:pt x="431" y="0"/>
                        <a:pt x="439" y="7"/>
                        <a:pt x="454" y="15"/>
                      </a:cubicBezTo>
                      <a:cubicBezTo>
                        <a:pt x="469" y="23"/>
                        <a:pt x="484" y="46"/>
                        <a:pt x="499" y="61"/>
                      </a:cubicBezTo>
                      <a:cubicBezTo>
                        <a:pt x="514" y="76"/>
                        <a:pt x="529" y="91"/>
                        <a:pt x="544" y="106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66" name="Oval 53"/>
                <p:cNvSpPr>
                  <a:spLocks noChangeArrowheads="1"/>
                </p:cNvSpPr>
                <p:nvPr/>
              </p:nvSpPr>
              <p:spPr bwMode="auto">
                <a:xfrm>
                  <a:off x="2336" y="3128"/>
                  <a:ext cx="181" cy="16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  <p:grpSp>
            <p:nvGrpSpPr>
              <p:cNvPr id="67" name="Group 51"/>
              <p:cNvGrpSpPr>
                <a:grpSpLocks/>
              </p:cNvGrpSpPr>
              <p:nvPr/>
            </p:nvGrpSpPr>
            <p:grpSpPr bwMode="auto">
              <a:xfrm rot="19270679">
                <a:off x="4099317" y="5551203"/>
                <a:ext cx="493738" cy="124580"/>
                <a:chOff x="2336" y="3128"/>
                <a:chExt cx="680" cy="181"/>
              </a:xfrm>
            </p:grpSpPr>
            <p:sp>
              <p:nvSpPr>
                <p:cNvPr id="68" name="Freeform 52"/>
                <p:cNvSpPr>
                  <a:spLocks/>
                </p:cNvSpPr>
                <p:nvPr/>
              </p:nvSpPr>
              <p:spPr bwMode="auto">
                <a:xfrm>
                  <a:off x="2472" y="3158"/>
                  <a:ext cx="544" cy="151"/>
                </a:xfrm>
                <a:custGeom>
                  <a:avLst/>
                  <a:gdLst/>
                  <a:ahLst/>
                  <a:cxnLst>
                    <a:cxn ang="0">
                      <a:pos x="0" y="61"/>
                    </a:cxn>
                    <a:cxn ang="0">
                      <a:pos x="91" y="61"/>
                    </a:cxn>
                    <a:cxn ang="0">
                      <a:pos x="136" y="106"/>
                    </a:cxn>
                    <a:cxn ang="0">
                      <a:pos x="227" y="151"/>
                    </a:cxn>
                    <a:cxn ang="0">
                      <a:pos x="272" y="106"/>
                    </a:cxn>
                    <a:cxn ang="0">
                      <a:pos x="318" y="106"/>
                    </a:cxn>
                    <a:cxn ang="0">
                      <a:pos x="408" y="15"/>
                    </a:cxn>
                    <a:cxn ang="0">
                      <a:pos x="454" y="15"/>
                    </a:cxn>
                    <a:cxn ang="0">
                      <a:pos x="499" y="61"/>
                    </a:cxn>
                    <a:cxn ang="0">
                      <a:pos x="544" y="106"/>
                    </a:cxn>
                  </a:cxnLst>
                  <a:rect l="0" t="0" r="r" b="b"/>
                  <a:pathLst>
                    <a:path w="544" h="151">
                      <a:moveTo>
                        <a:pt x="0" y="61"/>
                      </a:moveTo>
                      <a:cubicBezTo>
                        <a:pt x="34" y="57"/>
                        <a:pt x="68" y="54"/>
                        <a:pt x="91" y="61"/>
                      </a:cubicBezTo>
                      <a:cubicBezTo>
                        <a:pt x="114" y="68"/>
                        <a:pt x="113" y="91"/>
                        <a:pt x="136" y="106"/>
                      </a:cubicBezTo>
                      <a:cubicBezTo>
                        <a:pt x="159" y="121"/>
                        <a:pt x="204" y="151"/>
                        <a:pt x="227" y="151"/>
                      </a:cubicBezTo>
                      <a:cubicBezTo>
                        <a:pt x="250" y="151"/>
                        <a:pt x="257" y="113"/>
                        <a:pt x="272" y="106"/>
                      </a:cubicBezTo>
                      <a:cubicBezTo>
                        <a:pt x="287" y="99"/>
                        <a:pt x="295" y="121"/>
                        <a:pt x="318" y="106"/>
                      </a:cubicBezTo>
                      <a:cubicBezTo>
                        <a:pt x="341" y="91"/>
                        <a:pt x="385" y="30"/>
                        <a:pt x="408" y="15"/>
                      </a:cubicBezTo>
                      <a:cubicBezTo>
                        <a:pt x="431" y="0"/>
                        <a:pt x="439" y="7"/>
                        <a:pt x="454" y="15"/>
                      </a:cubicBezTo>
                      <a:cubicBezTo>
                        <a:pt x="469" y="23"/>
                        <a:pt x="484" y="46"/>
                        <a:pt x="499" y="61"/>
                      </a:cubicBezTo>
                      <a:cubicBezTo>
                        <a:pt x="514" y="76"/>
                        <a:pt x="529" y="91"/>
                        <a:pt x="544" y="106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69" name="Oval 53"/>
                <p:cNvSpPr>
                  <a:spLocks noChangeArrowheads="1"/>
                </p:cNvSpPr>
                <p:nvPr/>
              </p:nvSpPr>
              <p:spPr bwMode="auto">
                <a:xfrm>
                  <a:off x="2336" y="3128"/>
                  <a:ext cx="181" cy="16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  <p:grpSp>
            <p:nvGrpSpPr>
              <p:cNvPr id="70" name="Group 51"/>
              <p:cNvGrpSpPr>
                <a:grpSpLocks/>
              </p:cNvGrpSpPr>
              <p:nvPr/>
            </p:nvGrpSpPr>
            <p:grpSpPr bwMode="auto">
              <a:xfrm rot="19406582">
                <a:off x="4179534" y="5697386"/>
                <a:ext cx="493738" cy="124580"/>
                <a:chOff x="2336" y="3128"/>
                <a:chExt cx="680" cy="181"/>
              </a:xfrm>
            </p:grpSpPr>
            <p:sp>
              <p:nvSpPr>
                <p:cNvPr id="71" name="Freeform 52"/>
                <p:cNvSpPr>
                  <a:spLocks/>
                </p:cNvSpPr>
                <p:nvPr/>
              </p:nvSpPr>
              <p:spPr bwMode="auto">
                <a:xfrm>
                  <a:off x="2472" y="3158"/>
                  <a:ext cx="544" cy="151"/>
                </a:xfrm>
                <a:custGeom>
                  <a:avLst/>
                  <a:gdLst/>
                  <a:ahLst/>
                  <a:cxnLst>
                    <a:cxn ang="0">
                      <a:pos x="0" y="61"/>
                    </a:cxn>
                    <a:cxn ang="0">
                      <a:pos x="91" y="61"/>
                    </a:cxn>
                    <a:cxn ang="0">
                      <a:pos x="136" y="106"/>
                    </a:cxn>
                    <a:cxn ang="0">
                      <a:pos x="227" y="151"/>
                    </a:cxn>
                    <a:cxn ang="0">
                      <a:pos x="272" y="106"/>
                    </a:cxn>
                    <a:cxn ang="0">
                      <a:pos x="318" y="106"/>
                    </a:cxn>
                    <a:cxn ang="0">
                      <a:pos x="408" y="15"/>
                    </a:cxn>
                    <a:cxn ang="0">
                      <a:pos x="454" y="15"/>
                    </a:cxn>
                    <a:cxn ang="0">
                      <a:pos x="499" y="61"/>
                    </a:cxn>
                    <a:cxn ang="0">
                      <a:pos x="544" y="106"/>
                    </a:cxn>
                  </a:cxnLst>
                  <a:rect l="0" t="0" r="r" b="b"/>
                  <a:pathLst>
                    <a:path w="544" h="151">
                      <a:moveTo>
                        <a:pt x="0" y="61"/>
                      </a:moveTo>
                      <a:cubicBezTo>
                        <a:pt x="34" y="57"/>
                        <a:pt x="68" y="54"/>
                        <a:pt x="91" y="61"/>
                      </a:cubicBezTo>
                      <a:cubicBezTo>
                        <a:pt x="114" y="68"/>
                        <a:pt x="113" y="91"/>
                        <a:pt x="136" y="106"/>
                      </a:cubicBezTo>
                      <a:cubicBezTo>
                        <a:pt x="159" y="121"/>
                        <a:pt x="204" y="151"/>
                        <a:pt x="227" y="151"/>
                      </a:cubicBezTo>
                      <a:cubicBezTo>
                        <a:pt x="250" y="151"/>
                        <a:pt x="257" y="113"/>
                        <a:pt x="272" y="106"/>
                      </a:cubicBezTo>
                      <a:cubicBezTo>
                        <a:pt x="287" y="99"/>
                        <a:pt x="295" y="121"/>
                        <a:pt x="318" y="106"/>
                      </a:cubicBezTo>
                      <a:cubicBezTo>
                        <a:pt x="341" y="91"/>
                        <a:pt x="385" y="30"/>
                        <a:pt x="408" y="15"/>
                      </a:cubicBezTo>
                      <a:cubicBezTo>
                        <a:pt x="431" y="0"/>
                        <a:pt x="439" y="7"/>
                        <a:pt x="454" y="15"/>
                      </a:cubicBezTo>
                      <a:cubicBezTo>
                        <a:pt x="469" y="23"/>
                        <a:pt x="484" y="46"/>
                        <a:pt x="499" y="61"/>
                      </a:cubicBezTo>
                      <a:cubicBezTo>
                        <a:pt x="514" y="76"/>
                        <a:pt x="529" y="91"/>
                        <a:pt x="544" y="106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2" name="Oval 53"/>
                <p:cNvSpPr>
                  <a:spLocks noChangeArrowheads="1"/>
                </p:cNvSpPr>
                <p:nvPr/>
              </p:nvSpPr>
              <p:spPr bwMode="auto">
                <a:xfrm>
                  <a:off x="2336" y="3128"/>
                  <a:ext cx="181" cy="16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  <p:grpSp>
            <p:nvGrpSpPr>
              <p:cNvPr id="73" name="Group 51"/>
              <p:cNvGrpSpPr>
                <a:grpSpLocks/>
              </p:cNvGrpSpPr>
              <p:nvPr/>
            </p:nvGrpSpPr>
            <p:grpSpPr bwMode="auto">
              <a:xfrm rot="21141616">
                <a:off x="4349489" y="5899666"/>
                <a:ext cx="493738" cy="124580"/>
                <a:chOff x="2336" y="3128"/>
                <a:chExt cx="680" cy="181"/>
              </a:xfrm>
            </p:grpSpPr>
            <p:sp>
              <p:nvSpPr>
                <p:cNvPr id="74" name="Freeform 52"/>
                <p:cNvSpPr>
                  <a:spLocks/>
                </p:cNvSpPr>
                <p:nvPr/>
              </p:nvSpPr>
              <p:spPr bwMode="auto">
                <a:xfrm>
                  <a:off x="2472" y="3158"/>
                  <a:ext cx="544" cy="151"/>
                </a:xfrm>
                <a:custGeom>
                  <a:avLst/>
                  <a:gdLst/>
                  <a:ahLst/>
                  <a:cxnLst>
                    <a:cxn ang="0">
                      <a:pos x="0" y="61"/>
                    </a:cxn>
                    <a:cxn ang="0">
                      <a:pos x="91" y="61"/>
                    </a:cxn>
                    <a:cxn ang="0">
                      <a:pos x="136" y="106"/>
                    </a:cxn>
                    <a:cxn ang="0">
                      <a:pos x="227" y="151"/>
                    </a:cxn>
                    <a:cxn ang="0">
                      <a:pos x="272" y="106"/>
                    </a:cxn>
                    <a:cxn ang="0">
                      <a:pos x="318" y="106"/>
                    </a:cxn>
                    <a:cxn ang="0">
                      <a:pos x="408" y="15"/>
                    </a:cxn>
                    <a:cxn ang="0">
                      <a:pos x="454" y="15"/>
                    </a:cxn>
                    <a:cxn ang="0">
                      <a:pos x="499" y="61"/>
                    </a:cxn>
                    <a:cxn ang="0">
                      <a:pos x="544" y="106"/>
                    </a:cxn>
                  </a:cxnLst>
                  <a:rect l="0" t="0" r="r" b="b"/>
                  <a:pathLst>
                    <a:path w="544" h="151">
                      <a:moveTo>
                        <a:pt x="0" y="61"/>
                      </a:moveTo>
                      <a:cubicBezTo>
                        <a:pt x="34" y="57"/>
                        <a:pt x="68" y="54"/>
                        <a:pt x="91" y="61"/>
                      </a:cubicBezTo>
                      <a:cubicBezTo>
                        <a:pt x="114" y="68"/>
                        <a:pt x="113" y="91"/>
                        <a:pt x="136" y="106"/>
                      </a:cubicBezTo>
                      <a:cubicBezTo>
                        <a:pt x="159" y="121"/>
                        <a:pt x="204" y="151"/>
                        <a:pt x="227" y="151"/>
                      </a:cubicBezTo>
                      <a:cubicBezTo>
                        <a:pt x="250" y="151"/>
                        <a:pt x="257" y="113"/>
                        <a:pt x="272" y="106"/>
                      </a:cubicBezTo>
                      <a:cubicBezTo>
                        <a:pt x="287" y="99"/>
                        <a:pt x="295" y="121"/>
                        <a:pt x="318" y="106"/>
                      </a:cubicBezTo>
                      <a:cubicBezTo>
                        <a:pt x="341" y="91"/>
                        <a:pt x="385" y="30"/>
                        <a:pt x="408" y="15"/>
                      </a:cubicBezTo>
                      <a:cubicBezTo>
                        <a:pt x="431" y="0"/>
                        <a:pt x="439" y="7"/>
                        <a:pt x="454" y="15"/>
                      </a:cubicBezTo>
                      <a:cubicBezTo>
                        <a:pt x="469" y="23"/>
                        <a:pt x="484" y="46"/>
                        <a:pt x="499" y="61"/>
                      </a:cubicBezTo>
                      <a:cubicBezTo>
                        <a:pt x="514" y="76"/>
                        <a:pt x="529" y="91"/>
                        <a:pt x="544" y="106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" name="Oval 53"/>
                <p:cNvSpPr>
                  <a:spLocks noChangeArrowheads="1"/>
                </p:cNvSpPr>
                <p:nvPr/>
              </p:nvSpPr>
              <p:spPr bwMode="auto">
                <a:xfrm>
                  <a:off x="2336" y="3128"/>
                  <a:ext cx="181" cy="16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  <p:grpSp>
            <p:nvGrpSpPr>
              <p:cNvPr id="76" name="Group 51"/>
              <p:cNvGrpSpPr>
                <a:grpSpLocks/>
              </p:cNvGrpSpPr>
              <p:nvPr/>
            </p:nvGrpSpPr>
            <p:grpSpPr bwMode="auto">
              <a:xfrm>
                <a:off x="4369338" y="6048881"/>
                <a:ext cx="493738" cy="124580"/>
                <a:chOff x="2336" y="3128"/>
                <a:chExt cx="680" cy="181"/>
              </a:xfrm>
            </p:grpSpPr>
            <p:sp>
              <p:nvSpPr>
                <p:cNvPr id="77" name="Freeform 52"/>
                <p:cNvSpPr>
                  <a:spLocks/>
                </p:cNvSpPr>
                <p:nvPr/>
              </p:nvSpPr>
              <p:spPr bwMode="auto">
                <a:xfrm>
                  <a:off x="2472" y="3158"/>
                  <a:ext cx="544" cy="151"/>
                </a:xfrm>
                <a:custGeom>
                  <a:avLst/>
                  <a:gdLst/>
                  <a:ahLst/>
                  <a:cxnLst>
                    <a:cxn ang="0">
                      <a:pos x="0" y="61"/>
                    </a:cxn>
                    <a:cxn ang="0">
                      <a:pos x="91" y="61"/>
                    </a:cxn>
                    <a:cxn ang="0">
                      <a:pos x="136" y="106"/>
                    </a:cxn>
                    <a:cxn ang="0">
                      <a:pos x="227" y="151"/>
                    </a:cxn>
                    <a:cxn ang="0">
                      <a:pos x="272" y="106"/>
                    </a:cxn>
                    <a:cxn ang="0">
                      <a:pos x="318" y="106"/>
                    </a:cxn>
                    <a:cxn ang="0">
                      <a:pos x="408" y="15"/>
                    </a:cxn>
                    <a:cxn ang="0">
                      <a:pos x="454" y="15"/>
                    </a:cxn>
                    <a:cxn ang="0">
                      <a:pos x="499" y="61"/>
                    </a:cxn>
                    <a:cxn ang="0">
                      <a:pos x="544" y="106"/>
                    </a:cxn>
                  </a:cxnLst>
                  <a:rect l="0" t="0" r="r" b="b"/>
                  <a:pathLst>
                    <a:path w="544" h="151">
                      <a:moveTo>
                        <a:pt x="0" y="61"/>
                      </a:moveTo>
                      <a:cubicBezTo>
                        <a:pt x="34" y="57"/>
                        <a:pt x="68" y="54"/>
                        <a:pt x="91" y="61"/>
                      </a:cubicBezTo>
                      <a:cubicBezTo>
                        <a:pt x="114" y="68"/>
                        <a:pt x="113" y="91"/>
                        <a:pt x="136" y="106"/>
                      </a:cubicBezTo>
                      <a:cubicBezTo>
                        <a:pt x="159" y="121"/>
                        <a:pt x="204" y="151"/>
                        <a:pt x="227" y="151"/>
                      </a:cubicBezTo>
                      <a:cubicBezTo>
                        <a:pt x="250" y="151"/>
                        <a:pt x="257" y="113"/>
                        <a:pt x="272" y="106"/>
                      </a:cubicBezTo>
                      <a:cubicBezTo>
                        <a:pt x="287" y="99"/>
                        <a:pt x="295" y="121"/>
                        <a:pt x="318" y="106"/>
                      </a:cubicBezTo>
                      <a:cubicBezTo>
                        <a:pt x="341" y="91"/>
                        <a:pt x="385" y="30"/>
                        <a:pt x="408" y="15"/>
                      </a:cubicBezTo>
                      <a:cubicBezTo>
                        <a:pt x="431" y="0"/>
                        <a:pt x="439" y="7"/>
                        <a:pt x="454" y="15"/>
                      </a:cubicBezTo>
                      <a:cubicBezTo>
                        <a:pt x="469" y="23"/>
                        <a:pt x="484" y="46"/>
                        <a:pt x="499" y="61"/>
                      </a:cubicBezTo>
                      <a:cubicBezTo>
                        <a:pt x="514" y="76"/>
                        <a:pt x="529" y="91"/>
                        <a:pt x="544" y="106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8" name="Oval 53"/>
                <p:cNvSpPr>
                  <a:spLocks noChangeArrowheads="1"/>
                </p:cNvSpPr>
                <p:nvPr/>
              </p:nvSpPr>
              <p:spPr bwMode="auto">
                <a:xfrm>
                  <a:off x="2336" y="3128"/>
                  <a:ext cx="181" cy="16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  <p:grpSp>
            <p:nvGrpSpPr>
              <p:cNvPr id="79" name="Group 51"/>
              <p:cNvGrpSpPr>
                <a:grpSpLocks/>
              </p:cNvGrpSpPr>
              <p:nvPr/>
            </p:nvGrpSpPr>
            <p:grpSpPr bwMode="auto">
              <a:xfrm rot="577260">
                <a:off x="4309963" y="6198311"/>
                <a:ext cx="493738" cy="124580"/>
                <a:chOff x="2336" y="3128"/>
                <a:chExt cx="680" cy="181"/>
              </a:xfrm>
            </p:grpSpPr>
            <p:sp>
              <p:nvSpPr>
                <p:cNvPr id="80" name="Freeform 52"/>
                <p:cNvSpPr>
                  <a:spLocks/>
                </p:cNvSpPr>
                <p:nvPr/>
              </p:nvSpPr>
              <p:spPr bwMode="auto">
                <a:xfrm>
                  <a:off x="2472" y="3158"/>
                  <a:ext cx="544" cy="151"/>
                </a:xfrm>
                <a:custGeom>
                  <a:avLst/>
                  <a:gdLst/>
                  <a:ahLst/>
                  <a:cxnLst>
                    <a:cxn ang="0">
                      <a:pos x="0" y="61"/>
                    </a:cxn>
                    <a:cxn ang="0">
                      <a:pos x="91" y="61"/>
                    </a:cxn>
                    <a:cxn ang="0">
                      <a:pos x="136" y="106"/>
                    </a:cxn>
                    <a:cxn ang="0">
                      <a:pos x="227" y="151"/>
                    </a:cxn>
                    <a:cxn ang="0">
                      <a:pos x="272" y="106"/>
                    </a:cxn>
                    <a:cxn ang="0">
                      <a:pos x="318" y="106"/>
                    </a:cxn>
                    <a:cxn ang="0">
                      <a:pos x="408" y="15"/>
                    </a:cxn>
                    <a:cxn ang="0">
                      <a:pos x="454" y="15"/>
                    </a:cxn>
                    <a:cxn ang="0">
                      <a:pos x="499" y="61"/>
                    </a:cxn>
                    <a:cxn ang="0">
                      <a:pos x="544" y="106"/>
                    </a:cxn>
                  </a:cxnLst>
                  <a:rect l="0" t="0" r="r" b="b"/>
                  <a:pathLst>
                    <a:path w="544" h="151">
                      <a:moveTo>
                        <a:pt x="0" y="61"/>
                      </a:moveTo>
                      <a:cubicBezTo>
                        <a:pt x="34" y="57"/>
                        <a:pt x="68" y="54"/>
                        <a:pt x="91" y="61"/>
                      </a:cubicBezTo>
                      <a:cubicBezTo>
                        <a:pt x="114" y="68"/>
                        <a:pt x="113" y="91"/>
                        <a:pt x="136" y="106"/>
                      </a:cubicBezTo>
                      <a:cubicBezTo>
                        <a:pt x="159" y="121"/>
                        <a:pt x="204" y="151"/>
                        <a:pt x="227" y="151"/>
                      </a:cubicBezTo>
                      <a:cubicBezTo>
                        <a:pt x="250" y="151"/>
                        <a:pt x="257" y="113"/>
                        <a:pt x="272" y="106"/>
                      </a:cubicBezTo>
                      <a:cubicBezTo>
                        <a:pt x="287" y="99"/>
                        <a:pt x="295" y="121"/>
                        <a:pt x="318" y="106"/>
                      </a:cubicBezTo>
                      <a:cubicBezTo>
                        <a:pt x="341" y="91"/>
                        <a:pt x="385" y="30"/>
                        <a:pt x="408" y="15"/>
                      </a:cubicBezTo>
                      <a:cubicBezTo>
                        <a:pt x="431" y="0"/>
                        <a:pt x="439" y="7"/>
                        <a:pt x="454" y="15"/>
                      </a:cubicBezTo>
                      <a:cubicBezTo>
                        <a:pt x="469" y="23"/>
                        <a:pt x="484" y="46"/>
                        <a:pt x="499" y="61"/>
                      </a:cubicBezTo>
                      <a:cubicBezTo>
                        <a:pt x="514" y="76"/>
                        <a:pt x="529" y="91"/>
                        <a:pt x="544" y="106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1" name="Oval 53"/>
                <p:cNvSpPr>
                  <a:spLocks noChangeArrowheads="1"/>
                </p:cNvSpPr>
                <p:nvPr/>
              </p:nvSpPr>
              <p:spPr bwMode="auto">
                <a:xfrm>
                  <a:off x="2336" y="3128"/>
                  <a:ext cx="181" cy="16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  <p:grpSp>
            <p:nvGrpSpPr>
              <p:cNvPr id="82" name="Group 51"/>
              <p:cNvGrpSpPr>
                <a:grpSpLocks/>
              </p:cNvGrpSpPr>
              <p:nvPr/>
            </p:nvGrpSpPr>
            <p:grpSpPr bwMode="auto">
              <a:xfrm rot="747987">
                <a:off x="4198626" y="6300222"/>
                <a:ext cx="493738" cy="124580"/>
                <a:chOff x="2336" y="3128"/>
                <a:chExt cx="680" cy="181"/>
              </a:xfrm>
            </p:grpSpPr>
            <p:sp>
              <p:nvSpPr>
                <p:cNvPr id="83" name="Freeform 52"/>
                <p:cNvSpPr>
                  <a:spLocks/>
                </p:cNvSpPr>
                <p:nvPr/>
              </p:nvSpPr>
              <p:spPr bwMode="auto">
                <a:xfrm>
                  <a:off x="2472" y="3158"/>
                  <a:ext cx="544" cy="151"/>
                </a:xfrm>
                <a:custGeom>
                  <a:avLst/>
                  <a:gdLst/>
                  <a:ahLst/>
                  <a:cxnLst>
                    <a:cxn ang="0">
                      <a:pos x="0" y="61"/>
                    </a:cxn>
                    <a:cxn ang="0">
                      <a:pos x="91" y="61"/>
                    </a:cxn>
                    <a:cxn ang="0">
                      <a:pos x="136" y="106"/>
                    </a:cxn>
                    <a:cxn ang="0">
                      <a:pos x="227" y="151"/>
                    </a:cxn>
                    <a:cxn ang="0">
                      <a:pos x="272" y="106"/>
                    </a:cxn>
                    <a:cxn ang="0">
                      <a:pos x="318" y="106"/>
                    </a:cxn>
                    <a:cxn ang="0">
                      <a:pos x="408" y="15"/>
                    </a:cxn>
                    <a:cxn ang="0">
                      <a:pos x="454" y="15"/>
                    </a:cxn>
                    <a:cxn ang="0">
                      <a:pos x="499" y="61"/>
                    </a:cxn>
                    <a:cxn ang="0">
                      <a:pos x="544" y="106"/>
                    </a:cxn>
                  </a:cxnLst>
                  <a:rect l="0" t="0" r="r" b="b"/>
                  <a:pathLst>
                    <a:path w="544" h="151">
                      <a:moveTo>
                        <a:pt x="0" y="61"/>
                      </a:moveTo>
                      <a:cubicBezTo>
                        <a:pt x="34" y="57"/>
                        <a:pt x="68" y="54"/>
                        <a:pt x="91" y="61"/>
                      </a:cubicBezTo>
                      <a:cubicBezTo>
                        <a:pt x="114" y="68"/>
                        <a:pt x="113" y="91"/>
                        <a:pt x="136" y="106"/>
                      </a:cubicBezTo>
                      <a:cubicBezTo>
                        <a:pt x="159" y="121"/>
                        <a:pt x="204" y="151"/>
                        <a:pt x="227" y="151"/>
                      </a:cubicBezTo>
                      <a:cubicBezTo>
                        <a:pt x="250" y="151"/>
                        <a:pt x="257" y="113"/>
                        <a:pt x="272" y="106"/>
                      </a:cubicBezTo>
                      <a:cubicBezTo>
                        <a:pt x="287" y="99"/>
                        <a:pt x="295" y="121"/>
                        <a:pt x="318" y="106"/>
                      </a:cubicBezTo>
                      <a:cubicBezTo>
                        <a:pt x="341" y="91"/>
                        <a:pt x="385" y="30"/>
                        <a:pt x="408" y="15"/>
                      </a:cubicBezTo>
                      <a:cubicBezTo>
                        <a:pt x="431" y="0"/>
                        <a:pt x="439" y="7"/>
                        <a:pt x="454" y="15"/>
                      </a:cubicBezTo>
                      <a:cubicBezTo>
                        <a:pt x="469" y="23"/>
                        <a:pt x="484" y="46"/>
                        <a:pt x="499" y="61"/>
                      </a:cubicBezTo>
                      <a:cubicBezTo>
                        <a:pt x="514" y="76"/>
                        <a:pt x="529" y="91"/>
                        <a:pt x="544" y="106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4" name="Oval 53"/>
                <p:cNvSpPr>
                  <a:spLocks noChangeArrowheads="1"/>
                </p:cNvSpPr>
                <p:nvPr/>
              </p:nvSpPr>
              <p:spPr bwMode="auto">
                <a:xfrm>
                  <a:off x="2336" y="3128"/>
                  <a:ext cx="181" cy="16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  <p:grpSp>
            <p:nvGrpSpPr>
              <p:cNvPr id="85" name="Group 51"/>
              <p:cNvGrpSpPr>
                <a:grpSpLocks/>
              </p:cNvGrpSpPr>
              <p:nvPr/>
            </p:nvGrpSpPr>
            <p:grpSpPr bwMode="auto">
              <a:xfrm rot="1084566">
                <a:off x="4045743" y="6398124"/>
                <a:ext cx="493738" cy="124580"/>
                <a:chOff x="2336" y="3128"/>
                <a:chExt cx="680" cy="181"/>
              </a:xfrm>
            </p:grpSpPr>
            <p:sp>
              <p:nvSpPr>
                <p:cNvPr id="86" name="Freeform 52"/>
                <p:cNvSpPr>
                  <a:spLocks/>
                </p:cNvSpPr>
                <p:nvPr/>
              </p:nvSpPr>
              <p:spPr bwMode="auto">
                <a:xfrm>
                  <a:off x="2472" y="3158"/>
                  <a:ext cx="544" cy="151"/>
                </a:xfrm>
                <a:custGeom>
                  <a:avLst/>
                  <a:gdLst/>
                  <a:ahLst/>
                  <a:cxnLst>
                    <a:cxn ang="0">
                      <a:pos x="0" y="61"/>
                    </a:cxn>
                    <a:cxn ang="0">
                      <a:pos x="91" y="61"/>
                    </a:cxn>
                    <a:cxn ang="0">
                      <a:pos x="136" y="106"/>
                    </a:cxn>
                    <a:cxn ang="0">
                      <a:pos x="227" y="151"/>
                    </a:cxn>
                    <a:cxn ang="0">
                      <a:pos x="272" y="106"/>
                    </a:cxn>
                    <a:cxn ang="0">
                      <a:pos x="318" y="106"/>
                    </a:cxn>
                    <a:cxn ang="0">
                      <a:pos x="408" y="15"/>
                    </a:cxn>
                    <a:cxn ang="0">
                      <a:pos x="454" y="15"/>
                    </a:cxn>
                    <a:cxn ang="0">
                      <a:pos x="499" y="61"/>
                    </a:cxn>
                    <a:cxn ang="0">
                      <a:pos x="544" y="106"/>
                    </a:cxn>
                  </a:cxnLst>
                  <a:rect l="0" t="0" r="r" b="b"/>
                  <a:pathLst>
                    <a:path w="544" h="151">
                      <a:moveTo>
                        <a:pt x="0" y="61"/>
                      </a:moveTo>
                      <a:cubicBezTo>
                        <a:pt x="34" y="57"/>
                        <a:pt x="68" y="54"/>
                        <a:pt x="91" y="61"/>
                      </a:cubicBezTo>
                      <a:cubicBezTo>
                        <a:pt x="114" y="68"/>
                        <a:pt x="113" y="91"/>
                        <a:pt x="136" y="106"/>
                      </a:cubicBezTo>
                      <a:cubicBezTo>
                        <a:pt x="159" y="121"/>
                        <a:pt x="204" y="151"/>
                        <a:pt x="227" y="151"/>
                      </a:cubicBezTo>
                      <a:cubicBezTo>
                        <a:pt x="250" y="151"/>
                        <a:pt x="257" y="113"/>
                        <a:pt x="272" y="106"/>
                      </a:cubicBezTo>
                      <a:cubicBezTo>
                        <a:pt x="287" y="99"/>
                        <a:pt x="295" y="121"/>
                        <a:pt x="318" y="106"/>
                      </a:cubicBezTo>
                      <a:cubicBezTo>
                        <a:pt x="341" y="91"/>
                        <a:pt x="385" y="30"/>
                        <a:pt x="408" y="15"/>
                      </a:cubicBezTo>
                      <a:cubicBezTo>
                        <a:pt x="431" y="0"/>
                        <a:pt x="439" y="7"/>
                        <a:pt x="454" y="15"/>
                      </a:cubicBezTo>
                      <a:cubicBezTo>
                        <a:pt x="469" y="23"/>
                        <a:pt x="484" y="46"/>
                        <a:pt x="499" y="61"/>
                      </a:cubicBezTo>
                      <a:cubicBezTo>
                        <a:pt x="514" y="76"/>
                        <a:pt x="529" y="91"/>
                        <a:pt x="544" y="106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7" name="Oval 53"/>
                <p:cNvSpPr>
                  <a:spLocks noChangeArrowheads="1"/>
                </p:cNvSpPr>
                <p:nvPr/>
              </p:nvSpPr>
              <p:spPr bwMode="auto">
                <a:xfrm>
                  <a:off x="2336" y="3128"/>
                  <a:ext cx="181" cy="16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</p:grpSp>
        <p:sp>
          <p:nvSpPr>
            <p:cNvPr id="89" name="Freihandform 88"/>
            <p:cNvSpPr/>
            <p:nvPr/>
          </p:nvSpPr>
          <p:spPr>
            <a:xfrm>
              <a:off x="4083133" y="3313216"/>
              <a:ext cx="876795" cy="3230088"/>
            </a:xfrm>
            <a:custGeom>
              <a:avLst/>
              <a:gdLst>
                <a:gd name="connsiteX0" fmla="*/ 286986 w 876795"/>
                <a:gd name="connsiteY0" fmla="*/ 0 h 3230088"/>
                <a:gd name="connsiteX1" fmla="*/ 441366 w 876795"/>
                <a:gd name="connsiteY1" fmla="*/ 308758 h 3230088"/>
                <a:gd name="connsiteX2" fmla="*/ 370114 w 876795"/>
                <a:gd name="connsiteY2" fmla="*/ 748145 h 3230088"/>
                <a:gd name="connsiteX3" fmla="*/ 49480 w 876795"/>
                <a:gd name="connsiteY3" fmla="*/ 1187532 h 3230088"/>
                <a:gd name="connsiteX4" fmla="*/ 73231 w 876795"/>
                <a:gd name="connsiteY4" fmla="*/ 1496290 h 3230088"/>
                <a:gd name="connsiteX5" fmla="*/ 417615 w 876795"/>
                <a:gd name="connsiteY5" fmla="*/ 1935678 h 3230088"/>
                <a:gd name="connsiteX6" fmla="*/ 607620 w 876795"/>
                <a:gd name="connsiteY6" fmla="*/ 2280062 h 3230088"/>
                <a:gd name="connsiteX7" fmla="*/ 845127 w 876795"/>
                <a:gd name="connsiteY7" fmla="*/ 2671948 h 3230088"/>
                <a:gd name="connsiteX8" fmla="*/ 797625 w 876795"/>
                <a:gd name="connsiteY8" fmla="*/ 3004457 h 3230088"/>
                <a:gd name="connsiteX9" fmla="*/ 548244 w 876795"/>
                <a:gd name="connsiteY9" fmla="*/ 3230088 h 323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6795" h="3230088">
                  <a:moveTo>
                    <a:pt x="286986" y="0"/>
                  </a:moveTo>
                  <a:cubicBezTo>
                    <a:pt x="357248" y="92033"/>
                    <a:pt x="427511" y="184067"/>
                    <a:pt x="441366" y="308758"/>
                  </a:cubicBezTo>
                  <a:cubicBezTo>
                    <a:pt x="455221" y="433449"/>
                    <a:pt x="435428" y="601683"/>
                    <a:pt x="370114" y="748145"/>
                  </a:cubicBezTo>
                  <a:cubicBezTo>
                    <a:pt x="304800" y="894607"/>
                    <a:pt x="98960" y="1062841"/>
                    <a:pt x="49480" y="1187532"/>
                  </a:cubicBezTo>
                  <a:cubicBezTo>
                    <a:pt x="0" y="1312223"/>
                    <a:pt x="11875" y="1371599"/>
                    <a:pt x="73231" y="1496290"/>
                  </a:cubicBezTo>
                  <a:cubicBezTo>
                    <a:pt x="134587" y="1620981"/>
                    <a:pt x="328550" y="1805049"/>
                    <a:pt x="417615" y="1935678"/>
                  </a:cubicBezTo>
                  <a:cubicBezTo>
                    <a:pt x="506680" y="2066307"/>
                    <a:pt x="536368" y="2157350"/>
                    <a:pt x="607620" y="2280062"/>
                  </a:cubicBezTo>
                  <a:cubicBezTo>
                    <a:pt x="678872" y="2402774"/>
                    <a:pt x="813460" y="2551216"/>
                    <a:pt x="845127" y="2671948"/>
                  </a:cubicBezTo>
                  <a:cubicBezTo>
                    <a:pt x="876795" y="2792681"/>
                    <a:pt x="847106" y="2911434"/>
                    <a:pt x="797625" y="3004457"/>
                  </a:cubicBezTo>
                  <a:cubicBezTo>
                    <a:pt x="748145" y="3097480"/>
                    <a:pt x="648194" y="3163784"/>
                    <a:pt x="548244" y="3230088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1" name="Freihandform 90"/>
            <p:cNvSpPr/>
            <p:nvPr/>
          </p:nvSpPr>
          <p:spPr>
            <a:xfrm>
              <a:off x="3382488" y="3313216"/>
              <a:ext cx="952006" cy="3194462"/>
            </a:xfrm>
            <a:custGeom>
              <a:avLst/>
              <a:gdLst>
                <a:gd name="connsiteX0" fmla="*/ 215735 w 952006"/>
                <a:gd name="connsiteY0" fmla="*/ 0 h 3194462"/>
                <a:gd name="connsiteX1" fmla="*/ 476993 w 952006"/>
                <a:gd name="connsiteY1" fmla="*/ 273132 h 3194462"/>
                <a:gd name="connsiteX2" fmla="*/ 524494 w 952006"/>
                <a:gd name="connsiteY2" fmla="*/ 475013 h 3194462"/>
                <a:gd name="connsiteX3" fmla="*/ 298863 w 952006"/>
                <a:gd name="connsiteY3" fmla="*/ 855023 h 3194462"/>
                <a:gd name="connsiteX4" fmla="*/ 25730 w 952006"/>
                <a:gd name="connsiteY4" fmla="*/ 1211283 h 3194462"/>
                <a:gd name="connsiteX5" fmla="*/ 144483 w 952006"/>
                <a:gd name="connsiteY5" fmla="*/ 1615044 h 3194462"/>
                <a:gd name="connsiteX6" fmla="*/ 405741 w 952006"/>
                <a:gd name="connsiteY6" fmla="*/ 1935678 h 3194462"/>
                <a:gd name="connsiteX7" fmla="*/ 655122 w 952006"/>
                <a:gd name="connsiteY7" fmla="*/ 2363189 h 3194462"/>
                <a:gd name="connsiteX8" fmla="*/ 833252 w 952006"/>
                <a:gd name="connsiteY8" fmla="*/ 2648197 h 3194462"/>
                <a:gd name="connsiteX9" fmla="*/ 880754 w 952006"/>
                <a:gd name="connsiteY9" fmla="*/ 2885703 h 3194462"/>
                <a:gd name="connsiteX10" fmla="*/ 405741 w 952006"/>
                <a:gd name="connsiteY10" fmla="*/ 3194462 h 3194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52006" h="3194462">
                  <a:moveTo>
                    <a:pt x="215735" y="0"/>
                  </a:moveTo>
                  <a:cubicBezTo>
                    <a:pt x="320634" y="96981"/>
                    <a:pt x="425533" y="193963"/>
                    <a:pt x="476993" y="273132"/>
                  </a:cubicBezTo>
                  <a:cubicBezTo>
                    <a:pt x="528453" y="352301"/>
                    <a:pt x="554182" y="378031"/>
                    <a:pt x="524494" y="475013"/>
                  </a:cubicBezTo>
                  <a:cubicBezTo>
                    <a:pt x="494806" y="571995"/>
                    <a:pt x="381990" y="732311"/>
                    <a:pt x="298863" y="855023"/>
                  </a:cubicBezTo>
                  <a:cubicBezTo>
                    <a:pt x="215736" y="977735"/>
                    <a:pt x="51460" y="1084613"/>
                    <a:pt x="25730" y="1211283"/>
                  </a:cubicBezTo>
                  <a:cubicBezTo>
                    <a:pt x="0" y="1337953"/>
                    <a:pt x="81148" y="1494312"/>
                    <a:pt x="144483" y="1615044"/>
                  </a:cubicBezTo>
                  <a:cubicBezTo>
                    <a:pt x="207818" y="1735776"/>
                    <a:pt x="320634" y="1810987"/>
                    <a:pt x="405741" y="1935678"/>
                  </a:cubicBezTo>
                  <a:cubicBezTo>
                    <a:pt x="490848" y="2060369"/>
                    <a:pt x="583870" y="2244436"/>
                    <a:pt x="655122" y="2363189"/>
                  </a:cubicBezTo>
                  <a:cubicBezTo>
                    <a:pt x="726374" y="2481942"/>
                    <a:pt x="795647" y="2561111"/>
                    <a:pt x="833252" y="2648197"/>
                  </a:cubicBezTo>
                  <a:cubicBezTo>
                    <a:pt x="870857" y="2735283"/>
                    <a:pt x="952006" y="2794659"/>
                    <a:pt x="880754" y="2885703"/>
                  </a:cubicBezTo>
                  <a:cubicBezTo>
                    <a:pt x="809502" y="2976747"/>
                    <a:pt x="607621" y="3085604"/>
                    <a:pt x="405741" y="3194462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2" name="Textfeld 91"/>
            <p:cNvSpPr txBox="1"/>
            <p:nvPr/>
          </p:nvSpPr>
          <p:spPr>
            <a:xfrm>
              <a:off x="3505200" y="2743200"/>
              <a:ext cx="99899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3600" b="1" dirty="0" smtClean="0"/>
                <a:t>Film</a:t>
              </a:r>
              <a:endParaRPr lang="de-DE" sz="3600" b="1" dirty="0"/>
            </a:p>
          </p:txBody>
        </p:sp>
        <p:sp>
          <p:nvSpPr>
            <p:cNvPr id="93" name="Textfeld 92"/>
            <p:cNvSpPr txBox="1"/>
            <p:nvPr/>
          </p:nvSpPr>
          <p:spPr>
            <a:xfrm>
              <a:off x="762000" y="3429000"/>
              <a:ext cx="123027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3200" b="1" dirty="0" err="1" smtClean="0">
                  <a:solidFill>
                    <a:schemeClr val="tx2"/>
                  </a:solidFill>
                </a:rPr>
                <a:t>Water</a:t>
              </a:r>
              <a:endParaRPr lang="de-DE" sz="3200" b="1" dirty="0">
                <a:solidFill>
                  <a:schemeClr val="tx2"/>
                </a:solidFill>
              </a:endParaRPr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6248400" y="3429000"/>
              <a:ext cx="66396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3200" b="1" dirty="0" err="1" smtClean="0">
                  <a:solidFill>
                    <a:srgbClr val="FF0000"/>
                  </a:solidFill>
                </a:rPr>
                <a:t>Oil</a:t>
              </a:r>
              <a:endParaRPr lang="de-DE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5" name="Group 54"/>
          <p:cNvGrpSpPr>
            <a:grpSpLocks/>
          </p:cNvGrpSpPr>
          <p:nvPr/>
        </p:nvGrpSpPr>
        <p:grpSpPr bwMode="auto">
          <a:xfrm>
            <a:off x="304800" y="2743200"/>
            <a:ext cx="1206500" cy="1003300"/>
            <a:chOff x="-382" y="618"/>
            <a:chExt cx="1627" cy="1268"/>
          </a:xfrm>
        </p:grpSpPr>
        <p:sp>
          <p:nvSpPr>
            <p:cNvPr id="96" name="Oval 15"/>
            <p:cNvSpPr>
              <a:spLocks noChangeAspect="1" noChangeArrowheads="1"/>
            </p:cNvSpPr>
            <p:nvPr/>
          </p:nvSpPr>
          <p:spPr bwMode="auto">
            <a:xfrm rot="10800000">
              <a:off x="-216" y="801"/>
              <a:ext cx="1301" cy="917"/>
            </a:xfrm>
            <a:prstGeom prst="ellipse">
              <a:avLst/>
            </a:prstGeom>
            <a:solidFill>
              <a:srgbClr val="FFCC66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97" name="Group 17"/>
            <p:cNvGrpSpPr>
              <a:grpSpLocks/>
            </p:cNvGrpSpPr>
            <p:nvPr/>
          </p:nvGrpSpPr>
          <p:grpSpPr bwMode="auto">
            <a:xfrm rot="10800000">
              <a:off x="612" y="1181"/>
              <a:ext cx="633" cy="165"/>
              <a:chOff x="2336" y="3128"/>
              <a:chExt cx="680" cy="181"/>
            </a:xfrm>
          </p:grpSpPr>
          <p:sp>
            <p:nvSpPr>
              <p:cNvPr id="131" name="Freeform 18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2" name="Oval 19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98" name="Group 20"/>
            <p:cNvGrpSpPr>
              <a:grpSpLocks/>
            </p:cNvGrpSpPr>
            <p:nvPr/>
          </p:nvGrpSpPr>
          <p:grpSpPr bwMode="auto">
            <a:xfrm rot="8877576">
              <a:off x="531" y="996"/>
              <a:ext cx="634" cy="165"/>
              <a:chOff x="2336" y="3128"/>
              <a:chExt cx="680" cy="181"/>
            </a:xfrm>
          </p:grpSpPr>
          <p:sp>
            <p:nvSpPr>
              <p:cNvPr id="129" name="Freeform 21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0" name="Oval 22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99" name="Group 23"/>
            <p:cNvGrpSpPr>
              <a:grpSpLocks/>
            </p:cNvGrpSpPr>
            <p:nvPr/>
          </p:nvGrpSpPr>
          <p:grpSpPr bwMode="auto">
            <a:xfrm rot="24359209">
              <a:off x="-227" y="981"/>
              <a:ext cx="624" cy="169"/>
              <a:chOff x="2336" y="3128"/>
              <a:chExt cx="680" cy="181"/>
            </a:xfrm>
          </p:grpSpPr>
          <p:sp>
            <p:nvSpPr>
              <p:cNvPr id="127" name="Freeform 24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8" name="Oval 25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100" name="Group 26"/>
            <p:cNvGrpSpPr>
              <a:grpSpLocks/>
            </p:cNvGrpSpPr>
            <p:nvPr/>
          </p:nvGrpSpPr>
          <p:grpSpPr bwMode="auto">
            <a:xfrm rot="24934682">
              <a:off x="-30" y="876"/>
              <a:ext cx="624" cy="168"/>
              <a:chOff x="2336" y="3128"/>
              <a:chExt cx="680" cy="181"/>
            </a:xfrm>
          </p:grpSpPr>
          <p:sp>
            <p:nvSpPr>
              <p:cNvPr id="125" name="Freeform 27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6" name="Oval 28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101" name="Group 29"/>
            <p:cNvGrpSpPr>
              <a:grpSpLocks/>
            </p:cNvGrpSpPr>
            <p:nvPr/>
          </p:nvGrpSpPr>
          <p:grpSpPr bwMode="auto">
            <a:xfrm rot="-38331339">
              <a:off x="112" y="846"/>
              <a:ext cx="624" cy="168"/>
              <a:chOff x="2336" y="3128"/>
              <a:chExt cx="680" cy="181"/>
            </a:xfrm>
          </p:grpSpPr>
          <p:sp>
            <p:nvSpPr>
              <p:cNvPr id="123" name="Freeform 30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4" name="Oval 31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102" name="Group 32"/>
            <p:cNvGrpSpPr>
              <a:grpSpLocks/>
            </p:cNvGrpSpPr>
            <p:nvPr/>
          </p:nvGrpSpPr>
          <p:grpSpPr bwMode="auto">
            <a:xfrm rot="7268329">
              <a:off x="305" y="890"/>
              <a:ext cx="624" cy="168"/>
              <a:chOff x="2336" y="3128"/>
              <a:chExt cx="680" cy="181"/>
            </a:xfrm>
          </p:grpSpPr>
          <p:sp>
            <p:nvSpPr>
              <p:cNvPr id="121" name="Freeform 33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2" name="Oval 34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103" name="Group 36"/>
            <p:cNvGrpSpPr>
              <a:grpSpLocks/>
            </p:cNvGrpSpPr>
            <p:nvPr/>
          </p:nvGrpSpPr>
          <p:grpSpPr bwMode="auto">
            <a:xfrm>
              <a:off x="-382" y="1148"/>
              <a:ext cx="633" cy="165"/>
              <a:chOff x="2336" y="3128"/>
              <a:chExt cx="680" cy="181"/>
            </a:xfrm>
          </p:grpSpPr>
          <p:sp>
            <p:nvSpPr>
              <p:cNvPr id="119" name="Freeform 37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0" name="Oval 38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104" name="Group 39"/>
            <p:cNvGrpSpPr>
              <a:grpSpLocks/>
            </p:cNvGrpSpPr>
            <p:nvPr/>
          </p:nvGrpSpPr>
          <p:grpSpPr bwMode="auto">
            <a:xfrm rot="19677070">
              <a:off x="-305" y="1358"/>
              <a:ext cx="634" cy="165"/>
              <a:chOff x="2336" y="3128"/>
              <a:chExt cx="680" cy="181"/>
            </a:xfrm>
          </p:grpSpPr>
          <p:sp>
            <p:nvSpPr>
              <p:cNvPr id="117" name="Freeform 40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8" name="Oval 41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105" name="Group 42"/>
            <p:cNvGrpSpPr>
              <a:grpSpLocks/>
            </p:cNvGrpSpPr>
            <p:nvPr/>
          </p:nvGrpSpPr>
          <p:grpSpPr bwMode="auto">
            <a:xfrm rot="35159209">
              <a:off x="562" y="1344"/>
              <a:ext cx="624" cy="169"/>
              <a:chOff x="2336" y="3128"/>
              <a:chExt cx="680" cy="181"/>
            </a:xfrm>
          </p:grpSpPr>
          <p:sp>
            <p:nvSpPr>
              <p:cNvPr id="115" name="Freeform 43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6" name="Oval 44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106" name="Group 45"/>
            <p:cNvGrpSpPr>
              <a:grpSpLocks/>
            </p:cNvGrpSpPr>
            <p:nvPr/>
          </p:nvGrpSpPr>
          <p:grpSpPr bwMode="auto">
            <a:xfrm rot="35734680">
              <a:off x="339" y="1435"/>
              <a:ext cx="624" cy="168"/>
              <a:chOff x="2336" y="3128"/>
              <a:chExt cx="680" cy="181"/>
            </a:xfrm>
          </p:grpSpPr>
          <p:sp>
            <p:nvSpPr>
              <p:cNvPr id="113" name="Freeform 46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4" name="Oval 47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107" name="Group 48"/>
            <p:cNvGrpSpPr>
              <a:grpSpLocks/>
            </p:cNvGrpSpPr>
            <p:nvPr/>
          </p:nvGrpSpPr>
          <p:grpSpPr bwMode="auto">
            <a:xfrm rot="-27531339">
              <a:off x="134" y="1490"/>
              <a:ext cx="624" cy="168"/>
              <a:chOff x="2336" y="3128"/>
              <a:chExt cx="680" cy="181"/>
            </a:xfrm>
          </p:grpSpPr>
          <p:sp>
            <p:nvSpPr>
              <p:cNvPr id="111" name="Freeform 49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2" name="Oval 50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108" name="Group 51"/>
            <p:cNvGrpSpPr>
              <a:grpSpLocks/>
            </p:cNvGrpSpPr>
            <p:nvPr/>
          </p:nvGrpSpPr>
          <p:grpSpPr bwMode="auto">
            <a:xfrm rot="18068329">
              <a:off x="-91" y="1475"/>
              <a:ext cx="624" cy="168"/>
              <a:chOff x="2336" y="3128"/>
              <a:chExt cx="680" cy="181"/>
            </a:xfrm>
          </p:grpSpPr>
          <p:sp>
            <p:nvSpPr>
              <p:cNvPr id="109" name="Freeform 52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0" name="Oval 53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</p:grpSp>
      <p:sp>
        <p:nvSpPr>
          <p:cNvPr id="134" name="Textfeld 133"/>
          <p:cNvSpPr txBox="1"/>
          <p:nvPr/>
        </p:nvSpPr>
        <p:spPr>
          <a:xfrm>
            <a:off x="0" y="2133600"/>
            <a:ext cx="17732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 err="1" smtClean="0"/>
              <a:t>Micelles</a:t>
            </a:r>
            <a:endParaRPr lang="de-DE" sz="3600" b="1" dirty="0"/>
          </a:p>
        </p:txBody>
      </p:sp>
      <p:cxnSp>
        <p:nvCxnSpPr>
          <p:cNvPr id="136" name="Gerade Verbindung mit Pfeil 135"/>
          <p:cNvCxnSpPr>
            <a:endCxn id="92" idx="1"/>
          </p:cNvCxnSpPr>
          <p:nvPr/>
        </p:nvCxnSpPr>
        <p:spPr>
          <a:xfrm>
            <a:off x="1676400" y="2971800"/>
            <a:ext cx="3274621" cy="32019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Textfeld 134"/>
          <p:cNvSpPr txBox="1"/>
          <p:nvPr/>
        </p:nvSpPr>
        <p:spPr>
          <a:xfrm>
            <a:off x="6934200" y="152400"/>
            <a:ext cx="20199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err="1" smtClean="0"/>
              <a:t>Stability</a:t>
            </a:r>
            <a:r>
              <a:rPr lang="de-DE" sz="3200" dirty="0" smtClean="0"/>
              <a:t> !!!</a:t>
            </a:r>
            <a:endParaRPr lang="de-DE" sz="32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Ferienschule2011\Figures\GibbsTriangle.png"/>
          <p:cNvPicPr>
            <a:picLocks noChangeAspect="1" noChangeArrowheads="1"/>
          </p:cNvPicPr>
          <p:nvPr/>
        </p:nvPicPr>
        <p:blipFill>
          <a:blip r:embed="rId2" cstate="print"/>
          <a:srcRect l="1684" t="16654" r="9263" b="7138"/>
          <a:stretch>
            <a:fillRect/>
          </a:stretch>
        </p:blipFill>
        <p:spPr bwMode="auto">
          <a:xfrm rot="5400000">
            <a:off x="379581" y="458619"/>
            <a:ext cx="3588365" cy="4347528"/>
          </a:xfrm>
          <a:prstGeom prst="rect">
            <a:avLst/>
          </a:prstGeom>
          <a:noFill/>
        </p:spPr>
      </p:pic>
      <p:pic>
        <p:nvPicPr>
          <p:cNvPr id="2051" name="Picture 3" descr="E:\Ferienschule2011\PhaseDiag-uE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555" y="838200"/>
            <a:ext cx="4357445" cy="34971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Ferienschule2011\Figures\Bicontinuous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1066800"/>
            <a:ext cx="3448918" cy="3460750"/>
          </a:xfrm>
          <a:prstGeom prst="rect">
            <a:avLst/>
          </a:prstGeom>
          <a:noFill/>
        </p:spPr>
      </p:pic>
      <p:pic>
        <p:nvPicPr>
          <p:cNvPr id="5123" name="Picture 3" descr="E:\Ferienschule2011\Figures\TEM-Davis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219200"/>
            <a:ext cx="2819400" cy="3197347"/>
          </a:xfrm>
          <a:prstGeom prst="rect">
            <a:avLst/>
          </a:prstGeom>
          <a:noFill/>
        </p:spPr>
      </p:pic>
      <p:sp>
        <p:nvSpPr>
          <p:cNvPr id="4" name="Textfeld 3"/>
          <p:cNvSpPr txBox="1"/>
          <p:nvPr/>
        </p:nvSpPr>
        <p:spPr>
          <a:xfrm>
            <a:off x="1447800" y="4191000"/>
            <a:ext cx="612668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1µm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52400" y="0"/>
            <a:ext cx="67411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dirty="0" err="1" smtClean="0"/>
              <a:t>Bicontinuous</a:t>
            </a:r>
            <a:r>
              <a:rPr lang="de-DE" sz="4400" dirty="0" smtClean="0"/>
              <a:t> </a:t>
            </a:r>
            <a:r>
              <a:rPr lang="de-DE" sz="4400" dirty="0" err="1" smtClean="0"/>
              <a:t>Microemulsion</a:t>
            </a:r>
            <a:endParaRPr lang="de-DE" sz="44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Ferienschule2011\Figures\GibbsLarson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10232"/>
          </a:xfrm>
          <a:prstGeom prst="rect">
            <a:avLst/>
          </a:prstGeom>
          <a:noFill/>
        </p:spPr>
      </p:pic>
      <p:sp>
        <p:nvSpPr>
          <p:cNvPr id="3" name="Textfeld 2"/>
          <p:cNvSpPr txBox="1"/>
          <p:nvPr/>
        </p:nvSpPr>
        <p:spPr>
          <a:xfrm>
            <a:off x="228600" y="228600"/>
            <a:ext cx="11451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/>
              <a:t>Larson</a:t>
            </a:r>
            <a:endParaRPr lang="de-DE" sz="28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447800"/>
            <a:ext cx="6724650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feld 2"/>
          <p:cNvSpPr txBox="1"/>
          <p:nvPr/>
        </p:nvSpPr>
        <p:spPr>
          <a:xfrm>
            <a:off x="304800" y="304800"/>
            <a:ext cx="29256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b="1" dirty="0" smtClean="0"/>
              <a:t>Free </a:t>
            </a:r>
            <a:r>
              <a:rPr lang="de-DE" sz="4400" b="1" dirty="0" err="1" smtClean="0"/>
              <a:t>Energy</a:t>
            </a:r>
            <a:endParaRPr lang="de-DE" sz="4400" b="1" dirty="0"/>
          </a:p>
        </p:txBody>
      </p:sp>
      <p:pic>
        <p:nvPicPr>
          <p:cNvPr id="7170" name="Picture 2" descr="E:\Ferienschule2011\Figures\curvatur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2895600"/>
            <a:ext cx="4176405" cy="3581400"/>
          </a:xfrm>
          <a:prstGeom prst="rect">
            <a:avLst/>
          </a:prstGeom>
          <a:noFill/>
        </p:spPr>
      </p:pic>
      <p:sp>
        <p:nvSpPr>
          <p:cNvPr id="5" name="Textfeld 4"/>
          <p:cNvSpPr txBox="1"/>
          <p:nvPr/>
        </p:nvSpPr>
        <p:spPr>
          <a:xfrm>
            <a:off x="2971800" y="3276600"/>
            <a:ext cx="590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smtClean="0"/>
              <a:t>R</a:t>
            </a:r>
            <a:r>
              <a:rPr lang="de-DE" sz="3600" baseline="-25000" dirty="0" smtClean="0"/>
              <a:t>1</a:t>
            </a:r>
            <a:endParaRPr lang="de-DE" sz="3600" baseline="-25000" dirty="0"/>
          </a:p>
        </p:txBody>
      </p:sp>
      <p:sp>
        <p:nvSpPr>
          <p:cNvPr id="6" name="Textfeld 5"/>
          <p:cNvSpPr txBox="1"/>
          <p:nvPr/>
        </p:nvSpPr>
        <p:spPr>
          <a:xfrm>
            <a:off x="3124200" y="5638800"/>
            <a:ext cx="590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smtClean="0"/>
              <a:t>R</a:t>
            </a:r>
            <a:r>
              <a:rPr lang="de-DE" sz="3600" baseline="-25000" dirty="0" smtClean="0"/>
              <a:t>2</a:t>
            </a:r>
            <a:endParaRPr lang="de-DE" sz="3600" baseline="-25000" dirty="0"/>
          </a:p>
        </p:txBody>
      </p:sp>
      <p:sp>
        <p:nvSpPr>
          <p:cNvPr id="7" name="Textfeld 6"/>
          <p:cNvSpPr txBox="1"/>
          <p:nvPr/>
        </p:nvSpPr>
        <p:spPr>
          <a:xfrm>
            <a:off x="5029200" y="342900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 smtClean="0"/>
              <a:t>c</a:t>
            </a:r>
            <a:r>
              <a:rPr lang="de-DE" sz="3600" baseline="-25000" dirty="0" smtClean="0"/>
              <a:t>1</a:t>
            </a:r>
            <a:r>
              <a:rPr lang="de-DE" sz="3600" dirty="0" smtClean="0"/>
              <a:t> = R</a:t>
            </a:r>
            <a:r>
              <a:rPr lang="de-DE" sz="3600" baseline="-25000" dirty="0" smtClean="0"/>
              <a:t>1</a:t>
            </a:r>
            <a:r>
              <a:rPr lang="de-DE" sz="3600" baseline="30000" dirty="0" smtClean="0"/>
              <a:t>-1</a:t>
            </a:r>
            <a:endParaRPr lang="de-DE" sz="3600" baseline="30000" dirty="0"/>
          </a:p>
        </p:txBody>
      </p:sp>
      <p:sp>
        <p:nvSpPr>
          <p:cNvPr id="8" name="Textfeld 7"/>
          <p:cNvSpPr txBox="1"/>
          <p:nvPr/>
        </p:nvSpPr>
        <p:spPr>
          <a:xfrm>
            <a:off x="4648200" y="510540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 smtClean="0"/>
              <a:t>c</a:t>
            </a:r>
            <a:r>
              <a:rPr lang="de-DE" sz="3600" baseline="-25000" dirty="0" smtClean="0"/>
              <a:t>2</a:t>
            </a:r>
            <a:r>
              <a:rPr lang="de-DE" sz="3600" dirty="0" smtClean="0"/>
              <a:t> = R</a:t>
            </a:r>
            <a:r>
              <a:rPr lang="de-DE" sz="3600" baseline="-25000" dirty="0" smtClean="0"/>
              <a:t>2</a:t>
            </a:r>
            <a:r>
              <a:rPr lang="de-DE" sz="3600" baseline="30000" dirty="0" smtClean="0"/>
              <a:t>-1</a:t>
            </a:r>
            <a:endParaRPr lang="de-DE" sz="3600" baseline="300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E:\Ferienschule2011\Figures\Sager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28800"/>
            <a:ext cx="4595326" cy="3411681"/>
          </a:xfrm>
          <a:prstGeom prst="rect">
            <a:avLst/>
          </a:prstGeom>
          <a:noFill/>
        </p:spPr>
      </p:pic>
      <p:pic>
        <p:nvPicPr>
          <p:cNvPr id="4" name="Picture 2" descr="E:\Ferienschule2011\Figures\GibbsLarson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752600"/>
            <a:ext cx="4419600" cy="3291612"/>
          </a:xfrm>
          <a:prstGeom prst="rect">
            <a:avLst/>
          </a:prstGeom>
          <a:noFill/>
        </p:spPr>
      </p:pic>
      <p:cxnSp>
        <p:nvCxnSpPr>
          <p:cNvPr id="6" name="Gerade Verbindung mit Pfeil 5"/>
          <p:cNvCxnSpPr/>
          <p:nvPr/>
        </p:nvCxnSpPr>
        <p:spPr>
          <a:xfrm flipV="1">
            <a:off x="5638800" y="4343400"/>
            <a:ext cx="533400" cy="2286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mit Pfeil 6"/>
          <p:cNvCxnSpPr/>
          <p:nvPr/>
        </p:nvCxnSpPr>
        <p:spPr>
          <a:xfrm>
            <a:off x="685800" y="5410200"/>
            <a:ext cx="3733800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/>
          <p:cNvCxnSpPr/>
          <p:nvPr/>
        </p:nvCxnSpPr>
        <p:spPr>
          <a:xfrm rot="5400000">
            <a:off x="-761206" y="3504406"/>
            <a:ext cx="1981200" cy="1588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0" y="1447800"/>
            <a:ext cx="5998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b="1" dirty="0" smtClean="0">
                <a:solidFill>
                  <a:srgbClr val="00B050"/>
                </a:solidFill>
              </a:rPr>
              <a:t>γ</a:t>
            </a:r>
            <a:r>
              <a:rPr lang="de-DE" sz="3200" b="1" baseline="30000" dirty="0" smtClean="0">
                <a:solidFill>
                  <a:srgbClr val="00B050"/>
                </a:solidFill>
              </a:rPr>
              <a:t>-1</a:t>
            </a:r>
            <a:endParaRPr lang="de-DE" sz="3200" b="1" baseline="30000" dirty="0">
              <a:solidFill>
                <a:srgbClr val="00B050"/>
              </a:solidFill>
            </a:endParaRPr>
          </a:p>
        </p:txBody>
      </p:sp>
      <p:cxnSp>
        <p:nvCxnSpPr>
          <p:cNvPr id="13" name="Gerade Verbindung mit Pfeil 12"/>
          <p:cNvCxnSpPr/>
          <p:nvPr/>
        </p:nvCxnSpPr>
        <p:spPr>
          <a:xfrm rot="5400000" flipH="1" flipV="1">
            <a:off x="5791200" y="3505200"/>
            <a:ext cx="2286000" cy="1588"/>
          </a:xfrm>
          <a:prstGeom prst="straightConnector1">
            <a:avLst/>
          </a:prstGeom>
          <a:ln w="508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152400" y="0"/>
            <a:ext cx="93196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dirty="0" smtClean="0"/>
              <a:t>Phase </a:t>
            </a:r>
            <a:r>
              <a:rPr lang="de-DE" sz="4400" dirty="0" err="1" smtClean="0"/>
              <a:t>Diagram</a:t>
            </a:r>
            <a:r>
              <a:rPr lang="de-DE" sz="4400" dirty="0" smtClean="0"/>
              <a:t> f. Small </a:t>
            </a:r>
            <a:r>
              <a:rPr lang="de-DE" sz="4400" dirty="0" err="1" smtClean="0"/>
              <a:t>Concentrations</a:t>
            </a:r>
            <a:endParaRPr lang="de-DE" sz="44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914400"/>
            <a:ext cx="6172200" cy="1218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uppieren 8"/>
          <p:cNvGrpSpPr/>
          <p:nvPr/>
        </p:nvGrpSpPr>
        <p:grpSpPr>
          <a:xfrm>
            <a:off x="0" y="2667000"/>
            <a:ext cx="9144000" cy="3962400"/>
            <a:chOff x="0" y="1828800"/>
            <a:chExt cx="9144000" cy="3962400"/>
          </a:xfrm>
        </p:grpSpPr>
        <p:pic>
          <p:nvPicPr>
            <p:cNvPr id="28676" name="Picture 4" descr="E:\Ferienschule2011\Figures\Cubic1.T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57400" y="1981200"/>
              <a:ext cx="3505516" cy="3733800"/>
            </a:xfrm>
            <a:prstGeom prst="rect">
              <a:avLst/>
            </a:prstGeom>
            <a:noFill/>
          </p:spPr>
        </p:pic>
        <p:pic>
          <p:nvPicPr>
            <p:cNvPr id="28677" name="Picture 5" descr="E:\Ferienschule2011\Figures\Cubic2.T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69450" y="1981200"/>
              <a:ext cx="3374550" cy="3657600"/>
            </a:xfrm>
            <a:prstGeom prst="rect">
              <a:avLst/>
            </a:prstGeom>
            <a:noFill/>
          </p:spPr>
        </p:pic>
        <p:pic>
          <p:nvPicPr>
            <p:cNvPr id="28678" name="Picture 6" descr="E:\Ferienschule2011\Figures\Gyroid.TIF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8600" y="3962400"/>
              <a:ext cx="1600199" cy="1404563"/>
            </a:xfrm>
            <a:prstGeom prst="rect">
              <a:avLst/>
            </a:prstGeom>
            <a:noFill/>
          </p:spPr>
        </p:pic>
        <p:pic>
          <p:nvPicPr>
            <p:cNvPr id="28679" name="Picture 7" descr="E:\Ferienschule2011\OrderedPhasesAll.jpg"/>
            <p:cNvPicPr>
              <a:picLocks noChangeAspect="1" noChangeArrowheads="1"/>
            </p:cNvPicPr>
            <p:nvPr/>
          </p:nvPicPr>
          <p:blipFill>
            <a:blip r:embed="rId6" cstate="print"/>
            <a:srcRect r="57076" b="55504"/>
            <a:stretch>
              <a:fillRect/>
            </a:stretch>
          </p:blipFill>
          <p:spPr bwMode="auto">
            <a:xfrm>
              <a:off x="0" y="2057400"/>
              <a:ext cx="1804463" cy="1824921"/>
            </a:xfrm>
            <a:prstGeom prst="rect">
              <a:avLst/>
            </a:prstGeom>
            <a:noFill/>
          </p:spPr>
        </p:pic>
        <p:sp>
          <p:nvSpPr>
            <p:cNvPr id="8" name="Rechteck 7"/>
            <p:cNvSpPr/>
            <p:nvPr/>
          </p:nvSpPr>
          <p:spPr>
            <a:xfrm>
              <a:off x="0" y="1828800"/>
              <a:ext cx="3810000" cy="3962400"/>
            </a:xfrm>
            <a:prstGeom prst="rect">
              <a:avLst/>
            </a:prstGeom>
            <a:solidFill>
              <a:srgbClr val="FFC000">
                <a:alpha val="23000"/>
              </a:srgb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0" name="Textfeld 9"/>
          <p:cNvSpPr txBox="1"/>
          <p:nvPr/>
        </p:nvSpPr>
        <p:spPr>
          <a:xfrm>
            <a:off x="152400" y="0"/>
            <a:ext cx="29125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dirty="0" smtClean="0"/>
              <a:t>Interactions</a:t>
            </a:r>
            <a:endParaRPr lang="de-DE" sz="44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533400"/>
            <a:ext cx="8305800" cy="593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Picture 2" descr="E:\Ferienschule2011\Schick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828800"/>
            <a:ext cx="7901354" cy="4108704"/>
          </a:xfrm>
          <a:prstGeom prst="rect">
            <a:avLst/>
          </a:prstGeom>
          <a:noFill/>
        </p:spPr>
      </p:pic>
      <p:sp>
        <p:nvSpPr>
          <p:cNvPr id="4" name="Textfeld 3"/>
          <p:cNvSpPr txBox="1"/>
          <p:nvPr/>
        </p:nvSpPr>
        <p:spPr>
          <a:xfrm>
            <a:off x="990600" y="5943600"/>
            <a:ext cx="37516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 smtClean="0">
                <a:solidFill>
                  <a:srgbClr val="00B050"/>
                </a:solidFill>
              </a:rPr>
              <a:t>Oil</a:t>
            </a:r>
            <a:r>
              <a:rPr lang="de-DE" sz="2400" b="1" dirty="0" smtClean="0">
                <a:solidFill>
                  <a:srgbClr val="00B050"/>
                </a:solidFill>
              </a:rPr>
              <a:t>         </a:t>
            </a:r>
            <a:r>
              <a:rPr lang="de-DE" sz="2400" b="1" dirty="0" err="1" smtClean="0">
                <a:solidFill>
                  <a:srgbClr val="00B050"/>
                </a:solidFill>
              </a:rPr>
              <a:t>Surfactant</a:t>
            </a:r>
            <a:r>
              <a:rPr lang="de-DE" sz="2400" b="1" dirty="0" smtClean="0">
                <a:solidFill>
                  <a:srgbClr val="00B050"/>
                </a:solidFill>
              </a:rPr>
              <a:t>       </a:t>
            </a:r>
            <a:r>
              <a:rPr lang="de-DE" sz="2400" b="1" dirty="0" err="1" smtClean="0">
                <a:solidFill>
                  <a:srgbClr val="00B050"/>
                </a:solidFill>
              </a:rPr>
              <a:t>Water</a:t>
            </a:r>
            <a:endParaRPr lang="de-DE" sz="2400" b="1" dirty="0">
              <a:solidFill>
                <a:srgbClr val="00B050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2057400" y="580901"/>
            <a:ext cx="609600" cy="533400"/>
          </a:xfrm>
          <a:prstGeom prst="rect">
            <a:avLst/>
          </a:prstGeom>
          <a:solidFill>
            <a:srgbClr val="92D05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52400" y="0"/>
            <a:ext cx="50289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dirty="0" err="1" smtClean="0"/>
              <a:t>Translational</a:t>
            </a:r>
            <a:r>
              <a:rPr lang="de-DE" sz="4400" dirty="0" smtClean="0"/>
              <a:t> </a:t>
            </a:r>
            <a:r>
              <a:rPr lang="de-DE" sz="4400" dirty="0" err="1" smtClean="0"/>
              <a:t>Entropy</a:t>
            </a:r>
            <a:endParaRPr lang="de-DE" sz="4400" dirty="0"/>
          </a:p>
        </p:txBody>
      </p:sp>
      <p:sp>
        <p:nvSpPr>
          <p:cNvPr id="21" name="Textfeld 20"/>
          <p:cNvSpPr txBox="1"/>
          <p:nvPr/>
        </p:nvSpPr>
        <p:spPr>
          <a:xfrm>
            <a:off x="6096000" y="1447800"/>
            <a:ext cx="223227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/>
              <a:t>N: </a:t>
            </a:r>
            <a:r>
              <a:rPr lang="de-DE" sz="2800" dirty="0" err="1" smtClean="0"/>
              <a:t>lattice</a:t>
            </a:r>
            <a:r>
              <a:rPr lang="de-DE" sz="2800" dirty="0" smtClean="0"/>
              <a:t> </a:t>
            </a:r>
            <a:r>
              <a:rPr lang="de-DE" sz="2800" dirty="0" err="1" smtClean="0"/>
              <a:t>sites</a:t>
            </a:r>
            <a:endParaRPr lang="de-DE" sz="2800" dirty="0" smtClean="0"/>
          </a:p>
          <a:p>
            <a:endParaRPr lang="de-DE" sz="2800" dirty="0" smtClean="0"/>
          </a:p>
          <a:p>
            <a:r>
              <a:rPr lang="de-DE" sz="2800" dirty="0" smtClean="0"/>
              <a:t>k: </a:t>
            </a:r>
            <a:r>
              <a:rPr lang="de-DE" sz="2800" dirty="0" err="1" smtClean="0"/>
              <a:t>species</a:t>
            </a:r>
            <a:r>
              <a:rPr lang="de-DE" sz="2800" dirty="0" smtClean="0"/>
              <a:t> A</a:t>
            </a:r>
          </a:p>
          <a:p>
            <a:r>
              <a:rPr lang="de-DE" sz="2800" dirty="0" smtClean="0"/>
              <a:t>N-k: </a:t>
            </a:r>
            <a:r>
              <a:rPr lang="de-DE" sz="2800" dirty="0" err="1" smtClean="0"/>
              <a:t>species</a:t>
            </a:r>
            <a:r>
              <a:rPr lang="de-DE" sz="2800" dirty="0" smtClean="0"/>
              <a:t> B</a:t>
            </a:r>
            <a:endParaRPr lang="de-DE" sz="2800" dirty="0"/>
          </a:p>
        </p:txBody>
      </p:sp>
      <p:grpSp>
        <p:nvGrpSpPr>
          <p:cNvPr id="53" name="Gruppieren 52"/>
          <p:cNvGrpSpPr/>
          <p:nvPr/>
        </p:nvGrpSpPr>
        <p:grpSpPr>
          <a:xfrm>
            <a:off x="1524000" y="1371600"/>
            <a:ext cx="3581400" cy="2514600"/>
            <a:chOff x="1524000" y="1371600"/>
            <a:chExt cx="3581400" cy="2514600"/>
          </a:xfrm>
        </p:grpSpPr>
        <p:grpSp>
          <p:nvGrpSpPr>
            <p:cNvPr id="20" name="Gruppieren 19"/>
            <p:cNvGrpSpPr/>
            <p:nvPr/>
          </p:nvGrpSpPr>
          <p:grpSpPr>
            <a:xfrm>
              <a:off x="1524000" y="1371600"/>
              <a:ext cx="3581400" cy="2514600"/>
              <a:chOff x="1676400" y="1447800"/>
              <a:chExt cx="3581400" cy="2514600"/>
            </a:xfrm>
          </p:grpSpPr>
          <p:cxnSp>
            <p:nvCxnSpPr>
              <p:cNvPr id="6" name="Gerade Verbindung 5"/>
              <p:cNvCxnSpPr/>
              <p:nvPr/>
            </p:nvCxnSpPr>
            <p:spPr>
              <a:xfrm>
                <a:off x="1676400" y="2514600"/>
                <a:ext cx="35814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Gerade Verbindung 6"/>
              <p:cNvCxnSpPr/>
              <p:nvPr/>
            </p:nvCxnSpPr>
            <p:spPr>
              <a:xfrm>
                <a:off x="1676400" y="2895600"/>
                <a:ext cx="35814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Gerade Verbindung 7"/>
              <p:cNvCxnSpPr/>
              <p:nvPr/>
            </p:nvCxnSpPr>
            <p:spPr>
              <a:xfrm>
                <a:off x="1676400" y="3276600"/>
                <a:ext cx="35814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Gerade Verbindung 8"/>
              <p:cNvCxnSpPr/>
              <p:nvPr/>
            </p:nvCxnSpPr>
            <p:spPr>
              <a:xfrm>
                <a:off x="1676400" y="3657600"/>
                <a:ext cx="35814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Gerade Verbindung 9"/>
              <p:cNvCxnSpPr/>
              <p:nvPr/>
            </p:nvCxnSpPr>
            <p:spPr>
              <a:xfrm>
                <a:off x="1676400" y="2133600"/>
                <a:ext cx="35814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Gerade Verbindung 10"/>
              <p:cNvCxnSpPr/>
              <p:nvPr/>
            </p:nvCxnSpPr>
            <p:spPr>
              <a:xfrm>
                <a:off x="1676400" y="1752600"/>
                <a:ext cx="35814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Gerade Verbindung 11"/>
              <p:cNvCxnSpPr/>
              <p:nvPr/>
            </p:nvCxnSpPr>
            <p:spPr>
              <a:xfrm rot="5400000">
                <a:off x="800100" y="2705100"/>
                <a:ext cx="25146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Gerade Verbindung 13"/>
              <p:cNvCxnSpPr/>
              <p:nvPr/>
            </p:nvCxnSpPr>
            <p:spPr>
              <a:xfrm rot="5400000">
                <a:off x="1257300" y="2705100"/>
                <a:ext cx="25146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Gerade Verbindung 14"/>
              <p:cNvCxnSpPr/>
              <p:nvPr/>
            </p:nvCxnSpPr>
            <p:spPr>
              <a:xfrm rot="5400000">
                <a:off x="1714500" y="2705100"/>
                <a:ext cx="25146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 Verbindung 15"/>
              <p:cNvCxnSpPr/>
              <p:nvPr/>
            </p:nvCxnSpPr>
            <p:spPr>
              <a:xfrm rot="5400000">
                <a:off x="2171700" y="2705100"/>
                <a:ext cx="25146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 Verbindung 16"/>
              <p:cNvCxnSpPr/>
              <p:nvPr/>
            </p:nvCxnSpPr>
            <p:spPr>
              <a:xfrm rot="5400000">
                <a:off x="2628900" y="2705100"/>
                <a:ext cx="25146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 Verbindung 17"/>
              <p:cNvCxnSpPr/>
              <p:nvPr/>
            </p:nvCxnSpPr>
            <p:spPr>
              <a:xfrm rot="5400000">
                <a:off x="3086100" y="2705100"/>
                <a:ext cx="25146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 Verbindung 18"/>
              <p:cNvCxnSpPr/>
              <p:nvPr/>
            </p:nvCxnSpPr>
            <p:spPr>
              <a:xfrm rot="5400000">
                <a:off x="3543300" y="2705100"/>
                <a:ext cx="25146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Gruppieren 51"/>
            <p:cNvGrpSpPr/>
            <p:nvPr/>
          </p:nvGrpSpPr>
          <p:grpSpPr>
            <a:xfrm>
              <a:off x="2028702" y="1752600"/>
              <a:ext cx="2514600" cy="1752600"/>
              <a:chOff x="1981200" y="1752600"/>
              <a:chExt cx="2514600" cy="1752600"/>
            </a:xfrm>
          </p:grpSpPr>
          <p:sp>
            <p:nvSpPr>
              <p:cNvPr id="22" name="Ellipse 21"/>
              <p:cNvSpPr/>
              <p:nvPr/>
            </p:nvSpPr>
            <p:spPr>
              <a:xfrm>
                <a:off x="1981200" y="1752600"/>
                <a:ext cx="228600" cy="228600"/>
              </a:xfrm>
              <a:prstGeom prst="ellipse">
                <a:avLst/>
              </a:prstGeom>
              <a:solidFill>
                <a:srgbClr val="00B0F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3" name="Ellipse 22"/>
              <p:cNvSpPr/>
              <p:nvPr/>
            </p:nvSpPr>
            <p:spPr>
              <a:xfrm>
                <a:off x="1981200" y="2133600"/>
                <a:ext cx="228600" cy="228600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4" name="Ellipse 23"/>
              <p:cNvSpPr/>
              <p:nvPr/>
            </p:nvSpPr>
            <p:spPr>
              <a:xfrm>
                <a:off x="1981200" y="2514600"/>
                <a:ext cx="228600" cy="228600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5" name="Ellipse 24"/>
              <p:cNvSpPr/>
              <p:nvPr/>
            </p:nvSpPr>
            <p:spPr>
              <a:xfrm>
                <a:off x="1981200" y="2895600"/>
                <a:ext cx="228600" cy="228600"/>
              </a:xfrm>
              <a:prstGeom prst="ellipse">
                <a:avLst/>
              </a:prstGeom>
              <a:solidFill>
                <a:srgbClr val="00B0F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6" name="Ellipse 25"/>
              <p:cNvSpPr/>
              <p:nvPr/>
            </p:nvSpPr>
            <p:spPr>
              <a:xfrm>
                <a:off x="1981200" y="3276600"/>
                <a:ext cx="228600" cy="228600"/>
              </a:xfrm>
              <a:prstGeom prst="ellipse">
                <a:avLst/>
              </a:prstGeom>
              <a:solidFill>
                <a:srgbClr val="00B0F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7" name="Ellipse 26"/>
              <p:cNvSpPr/>
              <p:nvPr/>
            </p:nvSpPr>
            <p:spPr>
              <a:xfrm>
                <a:off x="2438400" y="1752600"/>
                <a:ext cx="228600" cy="228600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8" name="Ellipse 27"/>
              <p:cNvSpPr/>
              <p:nvPr/>
            </p:nvSpPr>
            <p:spPr>
              <a:xfrm>
                <a:off x="2438400" y="2133600"/>
                <a:ext cx="228600" cy="228600"/>
              </a:xfrm>
              <a:prstGeom prst="ellipse">
                <a:avLst/>
              </a:prstGeom>
              <a:solidFill>
                <a:srgbClr val="00B0F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9" name="Ellipse 28"/>
              <p:cNvSpPr/>
              <p:nvPr/>
            </p:nvSpPr>
            <p:spPr>
              <a:xfrm>
                <a:off x="2438400" y="2514600"/>
                <a:ext cx="228600" cy="228600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0" name="Ellipse 29"/>
              <p:cNvSpPr/>
              <p:nvPr/>
            </p:nvSpPr>
            <p:spPr>
              <a:xfrm>
                <a:off x="2438400" y="2895600"/>
                <a:ext cx="228600" cy="228600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1" name="Ellipse 30"/>
              <p:cNvSpPr/>
              <p:nvPr/>
            </p:nvSpPr>
            <p:spPr>
              <a:xfrm>
                <a:off x="2438400" y="3276600"/>
                <a:ext cx="228600" cy="228600"/>
              </a:xfrm>
              <a:prstGeom prst="ellipse">
                <a:avLst/>
              </a:prstGeom>
              <a:solidFill>
                <a:srgbClr val="00B0F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2" name="Ellipse 31"/>
              <p:cNvSpPr/>
              <p:nvPr/>
            </p:nvSpPr>
            <p:spPr>
              <a:xfrm>
                <a:off x="2895600" y="1752600"/>
                <a:ext cx="228600" cy="228600"/>
              </a:xfrm>
              <a:prstGeom prst="ellipse">
                <a:avLst/>
              </a:prstGeom>
              <a:solidFill>
                <a:srgbClr val="00B0F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3" name="Ellipse 32"/>
              <p:cNvSpPr/>
              <p:nvPr/>
            </p:nvSpPr>
            <p:spPr>
              <a:xfrm>
                <a:off x="2895600" y="2133600"/>
                <a:ext cx="228600" cy="228600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4" name="Ellipse 33"/>
              <p:cNvSpPr/>
              <p:nvPr/>
            </p:nvSpPr>
            <p:spPr>
              <a:xfrm>
                <a:off x="2895600" y="2514600"/>
                <a:ext cx="228600" cy="228600"/>
              </a:xfrm>
              <a:prstGeom prst="ellipse">
                <a:avLst/>
              </a:prstGeom>
              <a:solidFill>
                <a:srgbClr val="00B0F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5" name="Ellipse 34"/>
              <p:cNvSpPr/>
              <p:nvPr/>
            </p:nvSpPr>
            <p:spPr>
              <a:xfrm>
                <a:off x="2895600" y="2895600"/>
                <a:ext cx="228600" cy="228600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6" name="Ellipse 35"/>
              <p:cNvSpPr/>
              <p:nvPr/>
            </p:nvSpPr>
            <p:spPr>
              <a:xfrm>
                <a:off x="2895600" y="3276600"/>
                <a:ext cx="228600" cy="228600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7" name="Ellipse 36"/>
              <p:cNvSpPr/>
              <p:nvPr/>
            </p:nvSpPr>
            <p:spPr>
              <a:xfrm>
                <a:off x="3352800" y="1752600"/>
                <a:ext cx="228600" cy="228600"/>
              </a:xfrm>
              <a:prstGeom prst="ellipse">
                <a:avLst/>
              </a:prstGeom>
              <a:solidFill>
                <a:srgbClr val="00B0F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8" name="Ellipse 37"/>
              <p:cNvSpPr/>
              <p:nvPr/>
            </p:nvSpPr>
            <p:spPr>
              <a:xfrm>
                <a:off x="3352800" y="2133600"/>
                <a:ext cx="228600" cy="228600"/>
              </a:xfrm>
              <a:prstGeom prst="ellipse">
                <a:avLst/>
              </a:prstGeom>
              <a:solidFill>
                <a:srgbClr val="00B0F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9" name="Ellipse 38"/>
              <p:cNvSpPr/>
              <p:nvPr/>
            </p:nvSpPr>
            <p:spPr>
              <a:xfrm>
                <a:off x="3352800" y="2514600"/>
                <a:ext cx="228600" cy="228600"/>
              </a:xfrm>
              <a:prstGeom prst="ellipse">
                <a:avLst/>
              </a:prstGeom>
              <a:solidFill>
                <a:srgbClr val="00B0F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0" name="Ellipse 39"/>
              <p:cNvSpPr/>
              <p:nvPr/>
            </p:nvSpPr>
            <p:spPr>
              <a:xfrm>
                <a:off x="3352800" y="2895600"/>
                <a:ext cx="228600" cy="228600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1" name="Ellipse 40"/>
              <p:cNvSpPr/>
              <p:nvPr/>
            </p:nvSpPr>
            <p:spPr>
              <a:xfrm>
                <a:off x="3352800" y="3276600"/>
                <a:ext cx="228600" cy="228600"/>
              </a:xfrm>
              <a:prstGeom prst="ellipse">
                <a:avLst/>
              </a:prstGeom>
              <a:solidFill>
                <a:srgbClr val="00B0F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2" name="Ellipse 41"/>
              <p:cNvSpPr/>
              <p:nvPr/>
            </p:nvSpPr>
            <p:spPr>
              <a:xfrm>
                <a:off x="3810000" y="1752600"/>
                <a:ext cx="228600" cy="228600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3" name="Ellipse 42"/>
              <p:cNvSpPr/>
              <p:nvPr/>
            </p:nvSpPr>
            <p:spPr>
              <a:xfrm>
                <a:off x="3810000" y="2133600"/>
                <a:ext cx="228600" cy="228600"/>
              </a:xfrm>
              <a:prstGeom prst="ellipse">
                <a:avLst/>
              </a:prstGeom>
              <a:solidFill>
                <a:srgbClr val="00B0F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4" name="Ellipse 43"/>
              <p:cNvSpPr/>
              <p:nvPr/>
            </p:nvSpPr>
            <p:spPr>
              <a:xfrm>
                <a:off x="3810000" y="2514600"/>
                <a:ext cx="228600" cy="228600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5" name="Ellipse 44"/>
              <p:cNvSpPr/>
              <p:nvPr/>
            </p:nvSpPr>
            <p:spPr>
              <a:xfrm>
                <a:off x="3810000" y="2895600"/>
                <a:ext cx="228600" cy="228600"/>
              </a:xfrm>
              <a:prstGeom prst="ellipse">
                <a:avLst/>
              </a:prstGeom>
              <a:solidFill>
                <a:srgbClr val="00B0F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6" name="Ellipse 45"/>
              <p:cNvSpPr/>
              <p:nvPr/>
            </p:nvSpPr>
            <p:spPr>
              <a:xfrm>
                <a:off x="3810000" y="3276600"/>
                <a:ext cx="228600" cy="228600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7" name="Ellipse 46"/>
              <p:cNvSpPr/>
              <p:nvPr/>
            </p:nvSpPr>
            <p:spPr>
              <a:xfrm>
                <a:off x="4267200" y="1752600"/>
                <a:ext cx="228600" cy="228600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8" name="Ellipse 47"/>
              <p:cNvSpPr/>
              <p:nvPr/>
            </p:nvSpPr>
            <p:spPr>
              <a:xfrm>
                <a:off x="4267200" y="2133600"/>
                <a:ext cx="228600" cy="228600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9" name="Ellipse 48"/>
              <p:cNvSpPr/>
              <p:nvPr/>
            </p:nvSpPr>
            <p:spPr>
              <a:xfrm>
                <a:off x="4267200" y="2514600"/>
                <a:ext cx="228600" cy="228600"/>
              </a:xfrm>
              <a:prstGeom prst="ellipse">
                <a:avLst/>
              </a:prstGeom>
              <a:solidFill>
                <a:srgbClr val="00B0F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0" name="Ellipse 49"/>
              <p:cNvSpPr/>
              <p:nvPr/>
            </p:nvSpPr>
            <p:spPr>
              <a:xfrm>
                <a:off x="4267200" y="2895600"/>
                <a:ext cx="228600" cy="228600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1" name="Ellipse 50"/>
              <p:cNvSpPr/>
              <p:nvPr/>
            </p:nvSpPr>
            <p:spPr>
              <a:xfrm>
                <a:off x="4267200" y="3276600"/>
                <a:ext cx="228600" cy="228600"/>
              </a:xfrm>
              <a:prstGeom prst="ellipse">
                <a:avLst/>
              </a:prstGeom>
              <a:solidFill>
                <a:srgbClr val="00B0F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graphicFrame>
        <p:nvGraphicFramePr>
          <p:cNvPr id="54" name="Objekt 53"/>
          <p:cNvGraphicFramePr>
            <a:graphicFrameLocks noChangeAspect="1"/>
          </p:cNvGraphicFramePr>
          <p:nvPr/>
        </p:nvGraphicFramePr>
        <p:xfrm>
          <a:off x="609600" y="4572000"/>
          <a:ext cx="7358063" cy="1066800"/>
        </p:xfrm>
        <a:graphic>
          <a:graphicData uri="http://schemas.openxmlformats.org/presentationml/2006/ole">
            <p:oleObj spid="_x0000_s46081" name="Formel" r:id="rId3" imgW="3327120" imgH="482400" progId="Equation.3">
              <p:embed/>
            </p:oleObj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/>
          <p:cNvGrpSpPr/>
          <p:nvPr/>
        </p:nvGrpSpPr>
        <p:grpSpPr>
          <a:xfrm>
            <a:off x="1524000" y="990600"/>
            <a:ext cx="5091398" cy="1219200"/>
            <a:chOff x="1157002" y="3124200"/>
            <a:chExt cx="5091398" cy="1219200"/>
          </a:xfrm>
        </p:grpSpPr>
        <p:sp>
          <p:nvSpPr>
            <p:cNvPr id="5" name="Freihandform 4"/>
            <p:cNvSpPr/>
            <p:nvPr/>
          </p:nvSpPr>
          <p:spPr>
            <a:xfrm rot="21379951">
              <a:off x="1157002" y="3555152"/>
              <a:ext cx="3962400" cy="564661"/>
            </a:xfrm>
            <a:custGeom>
              <a:avLst/>
              <a:gdLst>
                <a:gd name="connsiteX0" fmla="*/ 3962400 w 3962400"/>
                <a:gd name="connsiteY0" fmla="*/ 281353 h 564661"/>
                <a:gd name="connsiteX1" fmla="*/ 3516923 w 3962400"/>
                <a:gd name="connsiteY1" fmla="*/ 304800 h 564661"/>
                <a:gd name="connsiteX2" fmla="*/ 3153508 w 3962400"/>
                <a:gd name="connsiteY2" fmla="*/ 515815 h 564661"/>
                <a:gd name="connsiteX3" fmla="*/ 2719754 w 3962400"/>
                <a:gd name="connsiteY3" fmla="*/ 504092 h 564661"/>
                <a:gd name="connsiteX4" fmla="*/ 2450123 w 3962400"/>
                <a:gd name="connsiteY4" fmla="*/ 152400 h 564661"/>
                <a:gd name="connsiteX5" fmla="*/ 2039815 w 3962400"/>
                <a:gd name="connsiteY5" fmla="*/ 23446 h 564661"/>
                <a:gd name="connsiteX6" fmla="*/ 1535723 w 3962400"/>
                <a:gd name="connsiteY6" fmla="*/ 140676 h 564661"/>
                <a:gd name="connsiteX7" fmla="*/ 1078523 w 3962400"/>
                <a:gd name="connsiteY7" fmla="*/ 398584 h 564661"/>
                <a:gd name="connsiteX8" fmla="*/ 586154 w 3962400"/>
                <a:gd name="connsiteY8" fmla="*/ 375138 h 564661"/>
                <a:gd name="connsiteX9" fmla="*/ 281354 w 3962400"/>
                <a:gd name="connsiteY9" fmla="*/ 82061 h 564661"/>
                <a:gd name="connsiteX10" fmla="*/ 0 w 3962400"/>
                <a:gd name="connsiteY10" fmla="*/ 0 h 564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2400" h="564661">
                  <a:moveTo>
                    <a:pt x="3962400" y="281353"/>
                  </a:moveTo>
                  <a:lnTo>
                    <a:pt x="3516923" y="304800"/>
                  </a:lnTo>
                  <a:cubicBezTo>
                    <a:pt x="3382108" y="343877"/>
                    <a:pt x="3286369" y="482600"/>
                    <a:pt x="3153508" y="515815"/>
                  </a:cubicBezTo>
                  <a:cubicBezTo>
                    <a:pt x="3020647" y="549030"/>
                    <a:pt x="2836985" y="564661"/>
                    <a:pt x="2719754" y="504092"/>
                  </a:cubicBezTo>
                  <a:cubicBezTo>
                    <a:pt x="2602523" y="443523"/>
                    <a:pt x="2563446" y="232508"/>
                    <a:pt x="2450123" y="152400"/>
                  </a:cubicBezTo>
                  <a:cubicBezTo>
                    <a:pt x="2336800" y="72292"/>
                    <a:pt x="2192215" y="25400"/>
                    <a:pt x="2039815" y="23446"/>
                  </a:cubicBezTo>
                  <a:cubicBezTo>
                    <a:pt x="1887415" y="21492"/>
                    <a:pt x="1695938" y="78153"/>
                    <a:pt x="1535723" y="140676"/>
                  </a:cubicBezTo>
                  <a:cubicBezTo>
                    <a:pt x="1375508" y="203199"/>
                    <a:pt x="1236785" y="359507"/>
                    <a:pt x="1078523" y="398584"/>
                  </a:cubicBezTo>
                  <a:cubicBezTo>
                    <a:pt x="920261" y="437661"/>
                    <a:pt x="719015" y="427892"/>
                    <a:pt x="586154" y="375138"/>
                  </a:cubicBezTo>
                  <a:cubicBezTo>
                    <a:pt x="453293" y="322384"/>
                    <a:pt x="379046" y="144584"/>
                    <a:pt x="281354" y="82061"/>
                  </a:cubicBezTo>
                  <a:cubicBezTo>
                    <a:pt x="183662" y="19538"/>
                    <a:pt x="91831" y="9769"/>
                    <a:pt x="0" y="0"/>
                  </a:cubicBezTo>
                </a:path>
              </a:pathLst>
            </a:custGeom>
            <a:ln w="215900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Ellipse 5"/>
            <p:cNvSpPr/>
            <p:nvPr/>
          </p:nvSpPr>
          <p:spPr>
            <a:xfrm>
              <a:off x="4953000" y="3124200"/>
              <a:ext cx="1295400" cy="1219200"/>
            </a:xfrm>
            <a:prstGeom prst="ellipse">
              <a:avLst/>
            </a:prstGeom>
            <a:gradFill flip="none" rotWithShape="1"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path path="circle">
                <a:fillToRect l="100000" t="100000"/>
              </a:path>
              <a:tileRect r="-100000" b="-100000"/>
            </a:gra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026" name="Picture 2" descr="E:\Ferienschule2011\sd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2209800"/>
            <a:ext cx="6629400" cy="1383887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152400" y="4876800"/>
            <a:ext cx="8744218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/>
          <p:cNvSpPr txBox="1"/>
          <p:nvPr/>
        </p:nvSpPr>
        <p:spPr>
          <a:xfrm>
            <a:off x="5638800" y="4495800"/>
            <a:ext cx="1728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Hydrogen Bonds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6477000" y="533400"/>
            <a:ext cx="1770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Ionic</a:t>
            </a:r>
            <a:r>
              <a:rPr lang="de-DE" dirty="0" smtClean="0"/>
              <a:t> // Coulomb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1447800" y="990600"/>
            <a:ext cx="1462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Van Der </a:t>
            </a:r>
            <a:r>
              <a:rPr lang="de-DE" dirty="0" err="1" smtClean="0"/>
              <a:t>Vaals</a:t>
            </a:r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2819400" y="6324600"/>
            <a:ext cx="3780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Teflon / </a:t>
            </a:r>
            <a:r>
              <a:rPr lang="de-DE" dirty="0" err="1" smtClean="0"/>
              <a:t>Flourinated</a:t>
            </a:r>
            <a:r>
              <a:rPr lang="de-DE" dirty="0" smtClean="0"/>
              <a:t> </a:t>
            </a:r>
            <a:r>
              <a:rPr lang="de-DE" dirty="0" err="1" smtClean="0"/>
              <a:t>Carbon</a:t>
            </a:r>
            <a:r>
              <a:rPr lang="de-DE" dirty="0" smtClean="0"/>
              <a:t> </a:t>
            </a:r>
            <a:r>
              <a:rPr lang="de-DE" dirty="0" err="1" smtClean="0"/>
              <a:t>Molecules</a:t>
            </a:r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>
            <a:off x="152400" y="0"/>
            <a:ext cx="27631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dirty="0" err="1" smtClean="0"/>
              <a:t>Surfactants</a:t>
            </a:r>
            <a:endParaRPr lang="de-DE" sz="44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52400" y="0"/>
            <a:ext cx="63082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dirty="0" err="1" smtClean="0"/>
              <a:t>Summary</a:t>
            </a:r>
            <a:r>
              <a:rPr lang="de-DE" sz="4400" dirty="0" smtClean="0"/>
              <a:t>: </a:t>
            </a:r>
            <a:r>
              <a:rPr lang="de-DE" sz="4400" dirty="0" err="1" smtClean="0"/>
              <a:t>Microemulsions</a:t>
            </a:r>
            <a:endParaRPr lang="de-DE" sz="4400" dirty="0"/>
          </a:p>
        </p:txBody>
      </p:sp>
      <p:sp>
        <p:nvSpPr>
          <p:cNvPr id="5" name="Textfeld 4"/>
          <p:cNvSpPr txBox="1"/>
          <p:nvPr/>
        </p:nvSpPr>
        <p:spPr>
          <a:xfrm>
            <a:off x="152400" y="1295400"/>
            <a:ext cx="8655126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err="1" smtClean="0"/>
              <a:t>From</a:t>
            </a:r>
            <a:r>
              <a:rPr lang="de-DE" sz="2800" dirty="0" smtClean="0"/>
              <a:t> </a:t>
            </a:r>
            <a:r>
              <a:rPr lang="de-DE" sz="2800" dirty="0" err="1" smtClean="0"/>
              <a:t>Bulky</a:t>
            </a:r>
            <a:r>
              <a:rPr lang="de-DE" sz="2800" dirty="0" smtClean="0"/>
              <a:t> </a:t>
            </a:r>
            <a:r>
              <a:rPr lang="de-DE" sz="2800" dirty="0" err="1" smtClean="0"/>
              <a:t>Surfactant</a:t>
            </a:r>
            <a:r>
              <a:rPr lang="de-DE" sz="2800" dirty="0" smtClean="0"/>
              <a:t> </a:t>
            </a:r>
            <a:r>
              <a:rPr lang="de-DE" sz="2800" dirty="0" err="1" smtClean="0"/>
              <a:t>Molecules</a:t>
            </a:r>
            <a:r>
              <a:rPr lang="de-DE" sz="2800" dirty="0" smtClean="0"/>
              <a:t>      </a:t>
            </a:r>
            <a:r>
              <a:rPr lang="de-DE" sz="2800" dirty="0" smtClean="0">
                <a:sym typeface="Wingdings" pitchFamily="2" charset="2"/>
              </a:rPr>
              <a:t>    </a:t>
            </a:r>
            <a:r>
              <a:rPr lang="de-DE" sz="2800" dirty="0" err="1" smtClean="0">
                <a:sym typeface="Wingdings" pitchFamily="2" charset="2"/>
              </a:rPr>
              <a:t>Surfactant</a:t>
            </a:r>
            <a:r>
              <a:rPr lang="de-DE" sz="2800" dirty="0" smtClean="0">
                <a:sym typeface="Wingdings" pitchFamily="2" charset="2"/>
              </a:rPr>
              <a:t> Film</a:t>
            </a:r>
          </a:p>
          <a:p>
            <a:endParaRPr lang="de-DE" sz="1000" dirty="0" smtClean="0">
              <a:sym typeface="Wingdings" pitchFamily="2" charset="2"/>
            </a:endParaRPr>
          </a:p>
          <a:p>
            <a:r>
              <a:rPr lang="de-DE" sz="2800" dirty="0" smtClean="0">
                <a:sym typeface="Wingdings" pitchFamily="2" charset="2"/>
              </a:rPr>
              <a:t>* </a:t>
            </a:r>
            <a:r>
              <a:rPr lang="de-DE" sz="2800" dirty="0" err="1" smtClean="0">
                <a:sym typeface="Wingdings" pitchFamily="2" charset="2"/>
              </a:rPr>
              <a:t>Packing</a:t>
            </a:r>
            <a:r>
              <a:rPr lang="de-DE" sz="2800" dirty="0" smtClean="0">
                <a:sym typeface="Wingdings" pitchFamily="2" charset="2"/>
              </a:rPr>
              <a:t> Parameter                                     * Helfrich </a:t>
            </a:r>
            <a:r>
              <a:rPr lang="de-DE" sz="2800" dirty="0" err="1" smtClean="0">
                <a:sym typeface="Wingdings" pitchFamily="2" charset="2"/>
              </a:rPr>
              <a:t>Energy</a:t>
            </a:r>
            <a:endParaRPr lang="de-DE" sz="2800" dirty="0" smtClean="0">
              <a:sym typeface="Wingdings" pitchFamily="2" charset="2"/>
            </a:endParaRPr>
          </a:p>
          <a:p>
            <a:endParaRPr lang="de-DE" sz="2800" dirty="0"/>
          </a:p>
        </p:txBody>
      </p:sp>
      <p:sp>
        <p:nvSpPr>
          <p:cNvPr id="6" name="Textfeld 5"/>
          <p:cNvSpPr txBox="1"/>
          <p:nvPr/>
        </p:nvSpPr>
        <p:spPr>
          <a:xfrm>
            <a:off x="228600" y="3505200"/>
            <a:ext cx="4701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/>
              <a:t>Simple Shapes (</a:t>
            </a:r>
            <a:r>
              <a:rPr lang="de-DE" sz="2800" dirty="0" err="1" smtClean="0"/>
              <a:t>diluted</a:t>
            </a:r>
            <a:r>
              <a:rPr lang="de-DE" sz="2800" dirty="0" smtClean="0"/>
              <a:t> </a:t>
            </a:r>
            <a:r>
              <a:rPr lang="de-DE" sz="2800" dirty="0" err="1" smtClean="0"/>
              <a:t>system</a:t>
            </a:r>
            <a:r>
              <a:rPr lang="de-DE" sz="2800" dirty="0" smtClean="0"/>
              <a:t>)</a:t>
            </a:r>
            <a:endParaRPr lang="de-DE" sz="2800" dirty="0"/>
          </a:p>
        </p:txBody>
      </p:sp>
      <p:grpSp>
        <p:nvGrpSpPr>
          <p:cNvPr id="7" name="Group 54"/>
          <p:cNvGrpSpPr>
            <a:grpSpLocks/>
          </p:cNvGrpSpPr>
          <p:nvPr/>
        </p:nvGrpSpPr>
        <p:grpSpPr bwMode="auto">
          <a:xfrm>
            <a:off x="685800" y="4495800"/>
            <a:ext cx="1206500" cy="1003300"/>
            <a:chOff x="-382" y="618"/>
            <a:chExt cx="1627" cy="1268"/>
          </a:xfrm>
        </p:grpSpPr>
        <p:sp>
          <p:nvSpPr>
            <p:cNvPr id="8" name="Oval 15"/>
            <p:cNvSpPr>
              <a:spLocks noChangeAspect="1" noChangeArrowheads="1"/>
            </p:cNvSpPr>
            <p:nvPr/>
          </p:nvSpPr>
          <p:spPr bwMode="auto">
            <a:xfrm rot="10800000">
              <a:off x="-216" y="801"/>
              <a:ext cx="1301" cy="917"/>
            </a:xfrm>
            <a:prstGeom prst="ellipse">
              <a:avLst/>
            </a:prstGeom>
            <a:solidFill>
              <a:srgbClr val="FFCC66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9" name="Group 17"/>
            <p:cNvGrpSpPr>
              <a:grpSpLocks/>
            </p:cNvGrpSpPr>
            <p:nvPr/>
          </p:nvGrpSpPr>
          <p:grpSpPr bwMode="auto">
            <a:xfrm rot="10800000">
              <a:off x="612" y="1181"/>
              <a:ext cx="633" cy="165"/>
              <a:chOff x="2336" y="3128"/>
              <a:chExt cx="680" cy="181"/>
            </a:xfrm>
          </p:grpSpPr>
          <p:sp>
            <p:nvSpPr>
              <p:cNvPr id="43" name="Freeform 18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4" name="Oval 19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10" name="Group 20"/>
            <p:cNvGrpSpPr>
              <a:grpSpLocks/>
            </p:cNvGrpSpPr>
            <p:nvPr/>
          </p:nvGrpSpPr>
          <p:grpSpPr bwMode="auto">
            <a:xfrm rot="8877576">
              <a:off x="531" y="996"/>
              <a:ext cx="634" cy="165"/>
              <a:chOff x="2336" y="3128"/>
              <a:chExt cx="680" cy="181"/>
            </a:xfrm>
          </p:grpSpPr>
          <p:sp>
            <p:nvSpPr>
              <p:cNvPr id="41" name="Freeform 21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2" name="Oval 22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11" name="Group 23"/>
            <p:cNvGrpSpPr>
              <a:grpSpLocks/>
            </p:cNvGrpSpPr>
            <p:nvPr/>
          </p:nvGrpSpPr>
          <p:grpSpPr bwMode="auto">
            <a:xfrm rot="24359209">
              <a:off x="-227" y="981"/>
              <a:ext cx="624" cy="169"/>
              <a:chOff x="2336" y="3128"/>
              <a:chExt cx="680" cy="181"/>
            </a:xfrm>
          </p:grpSpPr>
          <p:sp>
            <p:nvSpPr>
              <p:cNvPr id="39" name="Freeform 24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0" name="Oval 25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12" name="Group 26"/>
            <p:cNvGrpSpPr>
              <a:grpSpLocks/>
            </p:cNvGrpSpPr>
            <p:nvPr/>
          </p:nvGrpSpPr>
          <p:grpSpPr bwMode="auto">
            <a:xfrm rot="24934682">
              <a:off x="-30" y="876"/>
              <a:ext cx="624" cy="168"/>
              <a:chOff x="2336" y="3128"/>
              <a:chExt cx="680" cy="181"/>
            </a:xfrm>
          </p:grpSpPr>
          <p:sp>
            <p:nvSpPr>
              <p:cNvPr id="37" name="Freeform 27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" name="Oval 28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13" name="Group 29"/>
            <p:cNvGrpSpPr>
              <a:grpSpLocks/>
            </p:cNvGrpSpPr>
            <p:nvPr/>
          </p:nvGrpSpPr>
          <p:grpSpPr bwMode="auto">
            <a:xfrm rot="-38331339">
              <a:off x="112" y="846"/>
              <a:ext cx="624" cy="168"/>
              <a:chOff x="2336" y="3128"/>
              <a:chExt cx="680" cy="181"/>
            </a:xfrm>
          </p:grpSpPr>
          <p:sp>
            <p:nvSpPr>
              <p:cNvPr id="35" name="Freeform 30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6" name="Oval 31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14" name="Group 32"/>
            <p:cNvGrpSpPr>
              <a:grpSpLocks/>
            </p:cNvGrpSpPr>
            <p:nvPr/>
          </p:nvGrpSpPr>
          <p:grpSpPr bwMode="auto">
            <a:xfrm rot="7268329">
              <a:off x="305" y="890"/>
              <a:ext cx="624" cy="168"/>
              <a:chOff x="2336" y="3128"/>
              <a:chExt cx="680" cy="181"/>
            </a:xfrm>
          </p:grpSpPr>
          <p:sp>
            <p:nvSpPr>
              <p:cNvPr id="33" name="Freeform 33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4" name="Oval 34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15" name="Group 36"/>
            <p:cNvGrpSpPr>
              <a:grpSpLocks/>
            </p:cNvGrpSpPr>
            <p:nvPr/>
          </p:nvGrpSpPr>
          <p:grpSpPr bwMode="auto">
            <a:xfrm>
              <a:off x="-382" y="1148"/>
              <a:ext cx="633" cy="165"/>
              <a:chOff x="2336" y="3128"/>
              <a:chExt cx="680" cy="181"/>
            </a:xfrm>
          </p:grpSpPr>
          <p:sp>
            <p:nvSpPr>
              <p:cNvPr id="31" name="Freeform 37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2" name="Oval 38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16" name="Group 39"/>
            <p:cNvGrpSpPr>
              <a:grpSpLocks/>
            </p:cNvGrpSpPr>
            <p:nvPr/>
          </p:nvGrpSpPr>
          <p:grpSpPr bwMode="auto">
            <a:xfrm rot="19677070">
              <a:off x="-305" y="1358"/>
              <a:ext cx="634" cy="165"/>
              <a:chOff x="2336" y="3128"/>
              <a:chExt cx="680" cy="181"/>
            </a:xfrm>
          </p:grpSpPr>
          <p:sp>
            <p:nvSpPr>
              <p:cNvPr id="29" name="Freeform 40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0" name="Oval 41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17" name="Group 42"/>
            <p:cNvGrpSpPr>
              <a:grpSpLocks/>
            </p:cNvGrpSpPr>
            <p:nvPr/>
          </p:nvGrpSpPr>
          <p:grpSpPr bwMode="auto">
            <a:xfrm rot="35159209">
              <a:off x="562" y="1344"/>
              <a:ext cx="624" cy="169"/>
              <a:chOff x="2336" y="3128"/>
              <a:chExt cx="680" cy="181"/>
            </a:xfrm>
          </p:grpSpPr>
          <p:sp>
            <p:nvSpPr>
              <p:cNvPr id="27" name="Freeform 43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" name="Oval 44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18" name="Group 45"/>
            <p:cNvGrpSpPr>
              <a:grpSpLocks/>
            </p:cNvGrpSpPr>
            <p:nvPr/>
          </p:nvGrpSpPr>
          <p:grpSpPr bwMode="auto">
            <a:xfrm rot="35734680">
              <a:off x="339" y="1435"/>
              <a:ext cx="624" cy="168"/>
              <a:chOff x="2336" y="3128"/>
              <a:chExt cx="680" cy="181"/>
            </a:xfrm>
          </p:grpSpPr>
          <p:sp>
            <p:nvSpPr>
              <p:cNvPr id="25" name="Freeform 46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6" name="Oval 47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19" name="Group 48"/>
            <p:cNvGrpSpPr>
              <a:grpSpLocks/>
            </p:cNvGrpSpPr>
            <p:nvPr/>
          </p:nvGrpSpPr>
          <p:grpSpPr bwMode="auto">
            <a:xfrm rot="-27531339">
              <a:off x="134" y="1490"/>
              <a:ext cx="624" cy="168"/>
              <a:chOff x="2336" y="3128"/>
              <a:chExt cx="680" cy="181"/>
            </a:xfrm>
          </p:grpSpPr>
          <p:sp>
            <p:nvSpPr>
              <p:cNvPr id="23" name="Freeform 49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4" name="Oval 50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20" name="Group 51"/>
            <p:cNvGrpSpPr>
              <a:grpSpLocks/>
            </p:cNvGrpSpPr>
            <p:nvPr/>
          </p:nvGrpSpPr>
          <p:grpSpPr bwMode="auto">
            <a:xfrm rot="18068329">
              <a:off x="-91" y="1475"/>
              <a:ext cx="624" cy="168"/>
              <a:chOff x="2336" y="3128"/>
              <a:chExt cx="680" cy="181"/>
            </a:xfrm>
          </p:grpSpPr>
          <p:sp>
            <p:nvSpPr>
              <p:cNvPr id="21" name="Freeform 52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2" name="Oval 53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</p:grpSp>
      <p:grpSp>
        <p:nvGrpSpPr>
          <p:cNvPr id="46" name="Gruppieren 45"/>
          <p:cNvGrpSpPr/>
          <p:nvPr/>
        </p:nvGrpSpPr>
        <p:grpSpPr>
          <a:xfrm>
            <a:off x="2590800" y="4267200"/>
            <a:ext cx="1143000" cy="1524000"/>
            <a:chOff x="3505200" y="4876800"/>
            <a:chExt cx="1143000" cy="1524000"/>
          </a:xfrm>
        </p:grpSpPr>
        <p:sp>
          <p:nvSpPr>
            <p:cNvPr id="47" name="Zylinder 46"/>
            <p:cNvSpPr/>
            <p:nvPr/>
          </p:nvSpPr>
          <p:spPr>
            <a:xfrm>
              <a:off x="3505200" y="4876800"/>
              <a:ext cx="1143000" cy="1524000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" name="Ellipse 47"/>
            <p:cNvSpPr/>
            <p:nvPr/>
          </p:nvSpPr>
          <p:spPr>
            <a:xfrm>
              <a:off x="3763108" y="4935416"/>
              <a:ext cx="656492" cy="16998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9" name="Textfeld 48"/>
          <p:cNvSpPr txBox="1"/>
          <p:nvPr/>
        </p:nvSpPr>
        <p:spPr>
          <a:xfrm>
            <a:off x="5181600" y="4114800"/>
            <a:ext cx="37493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/>
              <a:t>Liquid </a:t>
            </a:r>
            <a:r>
              <a:rPr lang="de-DE" sz="2800" dirty="0" err="1" smtClean="0"/>
              <a:t>Crystalline</a:t>
            </a:r>
            <a:r>
              <a:rPr lang="de-DE" sz="2800" dirty="0" smtClean="0"/>
              <a:t> </a:t>
            </a:r>
            <a:r>
              <a:rPr lang="de-DE" sz="2800" dirty="0" err="1" smtClean="0"/>
              <a:t>Phases</a:t>
            </a:r>
            <a:endParaRPr lang="de-DE" sz="2800" dirty="0"/>
          </a:p>
        </p:txBody>
      </p:sp>
      <p:grpSp>
        <p:nvGrpSpPr>
          <p:cNvPr id="50" name="Gruppieren 49"/>
          <p:cNvGrpSpPr/>
          <p:nvPr/>
        </p:nvGrpSpPr>
        <p:grpSpPr>
          <a:xfrm>
            <a:off x="5638800" y="5181600"/>
            <a:ext cx="990600" cy="533400"/>
            <a:chOff x="1905000" y="2590800"/>
            <a:chExt cx="990600" cy="533400"/>
          </a:xfrm>
        </p:grpSpPr>
        <p:sp>
          <p:nvSpPr>
            <p:cNvPr id="51" name="Ellipse 50"/>
            <p:cNvSpPr/>
            <p:nvPr/>
          </p:nvSpPr>
          <p:spPr>
            <a:xfrm>
              <a:off x="1905000" y="25908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" name="Ellipse 51"/>
            <p:cNvSpPr/>
            <p:nvPr/>
          </p:nvSpPr>
          <p:spPr>
            <a:xfrm>
              <a:off x="2133600" y="25908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Ellipse 52"/>
            <p:cNvSpPr/>
            <p:nvPr/>
          </p:nvSpPr>
          <p:spPr>
            <a:xfrm>
              <a:off x="2362200" y="25908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4" name="Ellipse 53"/>
            <p:cNvSpPr/>
            <p:nvPr/>
          </p:nvSpPr>
          <p:spPr>
            <a:xfrm>
              <a:off x="2590800" y="25908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Ellipse 54"/>
            <p:cNvSpPr/>
            <p:nvPr/>
          </p:nvSpPr>
          <p:spPr>
            <a:xfrm>
              <a:off x="2819400" y="25908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6" name="Ellipse 55"/>
            <p:cNvSpPr/>
            <p:nvPr/>
          </p:nvSpPr>
          <p:spPr>
            <a:xfrm>
              <a:off x="1905000" y="28194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7" name="Ellipse 56"/>
            <p:cNvSpPr/>
            <p:nvPr/>
          </p:nvSpPr>
          <p:spPr>
            <a:xfrm>
              <a:off x="2133600" y="28194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8" name="Ellipse 57"/>
            <p:cNvSpPr/>
            <p:nvPr/>
          </p:nvSpPr>
          <p:spPr>
            <a:xfrm>
              <a:off x="2362200" y="28194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Ellipse 58"/>
            <p:cNvSpPr/>
            <p:nvPr/>
          </p:nvSpPr>
          <p:spPr>
            <a:xfrm>
              <a:off x="1905000" y="30480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0" name="Ellipse 59"/>
            <p:cNvSpPr/>
            <p:nvPr/>
          </p:nvSpPr>
          <p:spPr>
            <a:xfrm>
              <a:off x="2133600" y="30480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1" name="Ellipse 60"/>
            <p:cNvSpPr/>
            <p:nvPr/>
          </p:nvSpPr>
          <p:spPr>
            <a:xfrm>
              <a:off x="2362200" y="30480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2" name="Ellipse 61"/>
            <p:cNvSpPr/>
            <p:nvPr/>
          </p:nvSpPr>
          <p:spPr>
            <a:xfrm>
              <a:off x="2590800" y="28194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3" name="Ellipse 62"/>
            <p:cNvSpPr/>
            <p:nvPr/>
          </p:nvSpPr>
          <p:spPr>
            <a:xfrm>
              <a:off x="2819400" y="28194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4" name="Ellipse 63"/>
            <p:cNvSpPr/>
            <p:nvPr/>
          </p:nvSpPr>
          <p:spPr>
            <a:xfrm>
              <a:off x="2590800" y="30480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5" name="Ellipse 64"/>
            <p:cNvSpPr/>
            <p:nvPr/>
          </p:nvSpPr>
          <p:spPr>
            <a:xfrm>
              <a:off x="2819400" y="30480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66" name="Picture 3" descr="E:\Ferienschule2011\Figures\Cubic1.TIF"/>
          <p:cNvPicPr>
            <a:picLocks noChangeAspect="1" noChangeArrowheads="1"/>
          </p:cNvPicPr>
          <p:nvPr/>
        </p:nvPicPr>
        <p:blipFill>
          <a:blip r:embed="rId2" cstate="print"/>
          <a:srcRect l="3179" r="52980" b="58694"/>
          <a:stretch>
            <a:fillRect/>
          </a:stretch>
        </p:blipFill>
        <p:spPr bwMode="auto">
          <a:xfrm>
            <a:off x="7315200" y="4800600"/>
            <a:ext cx="1524000" cy="15293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838200" y="1676400"/>
            <a:ext cx="771999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600" dirty="0" err="1" smtClean="0"/>
              <a:t>Measurements</a:t>
            </a:r>
            <a:endParaRPr lang="de-DE" sz="9600" dirty="0" smtClean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3429000"/>
            <a:ext cx="53889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dirty="0" smtClean="0"/>
              <a:t>Optical </a:t>
            </a:r>
            <a:r>
              <a:rPr lang="de-DE" sz="4400" dirty="0" err="1" smtClean="0"/>
              <a:t>Measurements</a:t>
            </a:r>
            <a:endParaRPr lang="de-DE" sz="4400" dirty="0"/>
          </a:p>
        </p:txBody>
      </p:sp>
      <p:pic>
        <p:nvPicPr>
          <p:cNvPr id="5" name="Picture 5" descr="iff_isn_mikroemulsion_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4191000"/>
            <a:ext cx="2403782" cy="2438400"/>
          </a:xfrm>
          <a:prstGeom prst="rect">
            <a:avLst/>
          </a:prstGeom>
          <a:noFill/>
        </p:spPr>
      </p:pic>
      <p:sp>
        <p:nvSpPr>
          <p:cNvPr id="6" name="Textfeld 5"/>
          <p:cNvSpPr txBox="1"/>
          <p:nvPr/>
        </p:nvSpPr>
        <p:spPr>
          <a:xfrm>
            <a:off x="152400" y="4267200"/>
            <a:ext cx="329032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err="1" smtClean="0"/>
              <a:t>Crossed</a:t>
            </a:r>
            <a:r>
              <a:rPr lang="de-DE" sz="2800" dirty="0" smtClean="0"/>
              <a:t> </a:t>
            </a:r>
            <a:r>
              <a:rPr lang="de-DE" sz="2800" dirty="0" err="1" smtClean="0"/>
              <a:t>Polarizers</a:t>
            </a:r>
            <a:endParaRPr lang="de-DE" sz="2800" dirty="0" smtClean="0"/>
          </a:p>
          <a:p>
            <a:endParaRPr lang="de-DE" sz="1000" dirty="0" smtClean="0"/>
          </a:p>
          <a:p>
            <a:r>
              <a:rPr lang="de-DE" sz="2800" dirty="0" err="1" smtClean="0"/>
              <a:t>Anisotropic</a:t>
            </a:r>
            <a:r>
              <a:rPr lang="de-DE" sz="2800" dirty="0" smtClean="0"/>
              <a:t> Domains </a:t>
            </a:r>
            <a:endParaRPr lang="de-DE" sz="2800" dirty="0"/>
          </a:p>
        </p:txBody>
      </p:sp>
      <p:sp>
        <p:nvSpPr>
          <p:cNvPr id="8" name="Textfeld 7"/>
          <p:cNvSpPr txBox="1"/>
          <p:nvPr/>
        </p:nvSpPr>
        <p:spPr>
          <a:xfrm>
            <a:off x="0" y="0"/>
            <a:ext cx="23150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dirty="0" err="1" smtClean="0"/>
              <a:t>Rheology</a:t>
            </a:r>
            <a:endParaRPr lang="de-DE" sz="4400" dirty="0"/>
          </a:p>
        </p:txBody>
      </p:sp>
      <p:graphicFrame>
        <p:nvGraphicFramePr>
          <p:cNvPr id="28674" name="Object 2"/>
          <p:cNvGraphicFramePr>
            <a:graphicFrameLocks noChangeAspect="1"/>
          </p:cNvGraphicFramePr>
          <p:nvPr/>
        </p:nvGraphicFramePr>
        <p:xfrm>
          <a:off x="2209800" y="0"/>
          <a:ext cx="3886200" cy="3121213"/>
        </p:xfrm>
        <a:graphic>
          <a:graphicData uri="http://schemas.openxmlformats.org/presentationml/2006/ole">
            <p:oleObj spid="_x0000_s28674" name="Graph" r:id="rId4" imgW="4134240" imgH="3409920" progId="Origin50.Graph">
              <p:embed/>
            </p:oleObj>
          </a:graphicData>
        </a:graphic>
      </p:graphicFrame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8400" y="0"/>
            <a:ext cx="2895600" cy="6338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2133600"/>
            <a:ext cx="3733800" cy="412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981200"/>
            <a:ext cx="4522304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feld 5"/>
          <p:cNvSpPr txBox="1"/>
          <p:nvPr/>
        </p:nvSpPr>
        <p:spPr>
          <a:xfrm>
            <a:off x="228600" y="0"/>
            <a:ext cx="52073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dirty="0" smtClean="0"/>
              <a:t>NMR - </a:t>
            </a:r>
            <a:r>
              <a:rPr lang="de-DE" sz="4400" dirty="0" err="1" smtClean="0"/>
              <a:t>Microemulsion</a:t>
            </a:r>
            <a:endParaRPr lang="de-DE" sz="44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23850" y="115888"/>
            <a:ext cx="88201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3200" u="sng" dirty="0">
                <a:latin typeface="Comic Sans MS" pitchFamily="66" charset="0"/>
              </a:rPr>
              <a:t>Small Angle </a:t>
            </a:r>
            <a:r>
              <a:rPr lang="de-DE" sz="3200" u="sng" dirty="0" err="1">
                <a:latin typeface="Comic Sans MS" pitchFamily="66" charset="0"/>
              </a:rPr>
              <a:t>Scattering</a:t>
            </a:r>
            <a:r>
              <a:rPr lang="de-DE" sz="3200" u="sng" dirty="0">
                <a:latin typeface="Comic Sans MS" pitchFamily="66" charset="0"/>
              </a:rPr>
              <a:t>:</a:t>
            </a:r>
            <a:endParaRPr lang="en-US" sz="2800" dirty="0">
              <a:latin typeface="Comic Sans MS" pitchFamily="66" charset="0"/>
            </a:endParaRPr>
          </a:p>
        </p:txBody>
      </p:sp>
      <p:graphicFrame>
        <p:nvGraphicFramePr>
          <p:cNvPr id="5" name="Object 23"/>
          <p:cNvGraphicFramePr>
            <a:graphicFrameLocks noChangeAspect="1"/>
          </p:cNvGraphicFramePr>
          <p:nvPr>
            <p:ph sz="half" idx="1"/>
          </p:nvPr>
        </p:nvGraphicFramePr>
        <p:xfrm>
          <a:off x="539750" y="5373688"/>
          <a:ext cx="4752975" cy="1003300"/>
        </p:xfrm>
        <a:graphic>
          <a:graphicData uri="http://schemas.openxmlformats.org/presentationml/2006/ole">
            <p:oleObj spid="_x0000_s29698" name="Formel" r:id="rId3" imgW="1866600" imgH="393480" progId="Equation.3">
              <p:embed/>
            </p:oleObj>
          </a:graphicData>
        </a:graphic>
      </p:graphicFrame>
      <p:graphicFrame>
        <p:nvGraphicFramePr>
          <p:cNvPr id="6" name="Object 25"/>
          <p:cNvGraphicFramePr>
            <a:graphicFrameLocks noChangeAspect="1"/>
          </p:cNvGraphicFramePr>
          <p:nvPr/>
        </p:nvGraphicFramePr>
        <p:xfrm>
          <a:off x="6804025" y="5373688"/>
          <a:ext cx="1292225" cy="1003300"/>
        </p:xfrm>
        <a:graphic>
          <a:graphicData uri="http://schemas.openxmlformats.org/presentationml/2006/ole">
            <p:oleObj spid="_x0000_s29699" name="Formel" r:id="rId4" imgW="507960" imgH="393480" progId="Equation.3">
              <p:embed/>
            </p:oleObj>
          </a:graphicData>
        </a:graphic>
      </p:graphicFrame>
      <p:grpSp>
        <p:nvGrpSpPr>
          <p:cNvPr id="7" name="Group 35"/>
          <p:cNvGrpSpPr>
            <a:grpSpLocks/>
          </p:cNvGrpSpPr>
          <p:nvPr/>
        </p:nvGrpSpPr>
        <p:grpSpPr bwMode="auto">
          <a:xfrm>
            <a:off x="144463" y="1196975"/>
            <a:ext cx="8999537" cy="3749675"/>
            <a:chOff x="0" y="754"/>
            <a:chExt cx="5669" cy="2362"/>
          </a:xfrm>
        </p:grpSpPr>
        <p:sp>
          <p:nvSpPr>
            <p:cNvPr id="8" name="Rectangle 5" descr="Diagonal weit nach oben"/>
            <p:cNvSpPr>
              <a:spLocks noChangeArrowheads="1"/>
            </p:cNvSpPr>
            <p:nvPr/>
          </p:nvSpPr>
          <p:spPr bwMode="auto">
            <a:xfrm>
              <a:off x="748" y="1752"/>
              <a:ext cx="454" cy="453"/>
            </a:xfrm>
            <a:prstGeom prst="rect">
              <a:avLst/>
            </a:prstGeom>
            <a:pattFill prst="wdUpDiag">
              <a:fgClr>
                <a:srgbClr val="00FF00"/>
              </a:fgClr>
              <a:bgClr>
                <a:schemeClr val="bg1"/>
              </a:bgClr>
            </a:pattFill>
            <a:ln w="38100">
              <a:solidFill>
                <a:srgbClr val="00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" name="Line 6"/>
            <p:cNvSpPr>
              <a:spLocks noChangeShapeType="1"/>
            </p:cNvSpPr>
            <p:nvPr/>
          </p:nvSpPr>
          <p:spPr bwMode="auto">
            <a:xfrm>
              <a:off x="113" y="1979"/>
              <a:ext cx="590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10" name="Line 7"/>
            <p:cNvSpPr>
              <a:spLocks noChangeShapeType="1"/>
            </p:cNvSpPr>
            <p:nvPr/>
          </p:nvSpPr>
          <p:spPr bwMode="auto">
            <a:xfrm>
              <a:off x="1247" y="1979"/>
              <a:ext cx="1542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11" name="Line 8"/>
            <p:cNvSpPr>
              <a:spLocks noChangeShapeType="1"/>
            </p:cNvSpPr>
            <p:nvPr/>
          </p:nvSpPr>
          <p:spPr bwMode="auto">
            <a:xfrm>
              <a:off x="1383" y="1706"/>
              <a:ext cx="0" cy="227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12" name="Line 9"/>
            <p:cNvSpPr>
              <a:spLocks noChangeShapeType="1"/>
            </p:cNvSpPr>
            <p:nvPr/>
          </p:nvSpPr>
          <p:spPr bwMode="auto">
            <a:xfrm>
              <a:off x="1383" y="2024"/>
              <a:ext cx="0" cy="227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13" name="Line 10"/>
            <p:cNvSpPr>
              <a:spLocks noChangeShapeType="1"/>
            </p:cNvSpPr>
            <p:nvPr/>
          </p:nvSpPr>
          <p:spPr bwMode="auto">
            <a:xfrm>
              <a:off x="2653" y="1706"/>
              <a:ext cx="0" cy="227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14" name="Line 11"/>
            <p:cNvSpPr>
              <a:spLocks noChangeShapeType="1"/>
            </p:cNvSpPr>
            <p:nvPr/>
          </p:nvSpPr>
          <p:spPr bwMode="auto">
            <a:xfrm>
              <a:off x="2653" y="2024"/>
              <a:ext cx="0" cy="227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15" name="Text Box 12"/>
            <p:cNvSpPr txBox="1">
              <a:spLocks noChangeArrowheads="1"/>
            </p:cNvSpPr>
            <p:nvPr/>
          </p:nvSpPr>
          <p:spPr bwMode="auto">
            <a:xfrm>
              <a:off x="385" y="2296"/>
              <a:ext cx="117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>
                  <a:solidFill>
                    <a:srgbClr val="009900"/>
                  </a:solidFill>
                  <a:latin typeface="Comic Sans MS" pitchFamily="66" charset="0"/>
                </a:rPr>
                <a:t>Monochromator</a:t>
              </a:r>
            </a:p>
          </p:txBody>
        </p:sp>
        <p:sp>
          <p:nvSpPr>
            <p:cNvPr id="16" name="Text Box 13"/>
            <p:cNvSpPr txBox="1">
              <a:spLocks noChangeArrowheads="1"/>
            </p:cNvSpPr>
            <p:nvPr/>
          </p:nvSpPr>
          <p:spPr bwMode="auto">
            <a:xfrm>
              <a:off x="1474" y="1434"/>
              <a:ext cx="108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2400">
                  <a:latin typeface="Comic Sans MS" pitchFamily="66" charset="0"/>
                </a:rPr>
                <a:t>Collimation</a:t>
              </a:r>
            </a:p>
          </p:txBody>
        </p:sp>
        <p:sp>
          <p:nvSpPr>
            <p:cNvPr id="17" name="Text Box 14"/>
            <p:cNvSpPr txBox="1">
              <a:spLocks noChangeArrowheads="1"/>
            </p:cNvSpPr>
            <p:nvPr/>
          </p:nvSpPr>
          <p:spPr bwMode="auto">
            <a:xfrm>
              <a:off x="0" y="1570"/>
              <a:ext cx="691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>
                  <a:solidFill>
                    <a:srgbClr val="FF0000"/>
                  </a:solidFill>
                  <a:latin typeface="Comic Sans MS" pitchFamily="66" charset="0"/>
                </a:rPr>
                <a:t>Incident</a:t>
              </a:r>
            </a:p>
            <a:p>
              <a:r>
                <a:rPr lang="de-DE">
                  <a:solidFill>
                    <a:srgbClr val="FF0000"/>
                  </a:solidFill>
                  <a:latin typeface="Comic Sans MS" pitchFamily="66" charset="0"/>
                </a:rPr>
                <a:t>Beam</a:t>
              </a:r>
            </a:p>
          </p:txBody>
        </p:sp>
        <p:sp>
          <p:nvSpPr>
            <p:cNvPr id="18" name="Rectangle 15"/>
            <p:cNvSpPr>
              <a:spLocks noChangeArrowheads="1"/>
            </p:cNvSpPr>
            <p:nvPr/>
          </p:nvSpPr>
          <p:spPr bwMode="auto">
            <a:xfrm>
              <a:off x="2835" y="1434"/>
              <a:ext cx="136" cy="1043"/>
            </a:xfrm>
            <a:prstGeom prst="rect">
              <a:avLst/>
            </a:prstGeom>
            <a:solidFill>
              <a:srgbClr val="CC99FF"/>
            </a:solidFill>
            <a:ln w="31750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9" name="Text Box 16"/>
            <p:cNvSpPr txBox="1">
              <a:spLocks noChangeArrowheads="1"/>
            </p:cNvSpPr>
            <p:nvPr/>
          </p:nvSpPr>
          <p:spPr bwMode="auto">
            <a:xfrm>
              <a:off x="2517" y="2523"/>
              <a:ext cx="75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2400">
                  <a:solidFill>
                    <a:srgbClr val="0000FF"/>
                  </a:solidFill>
                  <a:latin typeface="Comic Sans MS" pitchFamily="66" charset="0"/>
                </a:rPr>
                <a:t>Sample</a:t>
              </a:r>
            </a:p>
          </p:txBody>
        </p:sp>
        <p:sp>
          <p:nvSpPr>
            <p:cNvPr id="20" name="Line 17"/>
            <p:cNvSpPr>
              <a:spLocks noChangeShapeType="1"/>
            </p:cNvSpPr>
            <p:nvPr/>
          </p:nvSpPr>
          <p:spPr bwMode="auto">
            <a:xfrm>
              <a:off x="3016" y="1979"/>
              <a:ext cx="1543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1" name="Rectangle 18"/>
            <p:cNvSpPr>
              <a:spLocks noChangeArrowheads="1"/>
            </p:cNvSpPr>
            <p:nvPr/>
          </p:nvSpPr>
          <p:spPr bwMode="auto">
            <a:xfrm>
              <a:off x="4604" y="1842"/>
              <a:ext cx="45" cy="273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" name="Rectangle 19"/>
            <p:cNvSpPr>
              <a:spLocks noChangeArrowheads="1"/>
            </p:cNvSpPr>
            <p:nvPr/>
          </p:nvSpPr>
          <p:spPr bwMode="auto">
            <a:xfrm>
              <a:off x="4694" y="1117"/>
              <a:ext cx="136" cy="172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FFCC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" name="Line 20"/>
            <p:cNvSpPr>
              <a:spLocks noChangeShapeType="1"/>
            </p:cNvSpPr>
            <p:nvPr/>
          </p:nvSpPr>
          <p:spPr bwMode="auto">
            <a:xfrm flipV="1">
              <a:off x="3016" y="1434"/>
              <a:ext cx="1633" cy="499"/>
            </a:xfrm>
            <a:prstGeom prst="line">
              <a:avLst/>
            </a:prstGeom>
            <a:noFill/>
            <a:ln w="50800">
              <a:solidFill>
                <a:srgbClr val="FF9900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4" name="Arc 21"/>
            <p:cNvSpPr>
              <a:spLocks/>
            </p:cNvSpPr>
            <p:nvPr/>
          </p:nvSpPr>
          <p:spPr bwMode="auto">
            <a:xfrm>
              <a:off x="2925" y="1642"/>
              <a:ext cx="1121" cy="337"/>
            </a:xfrm>
            <a:custGeom>
              <a:avLst/>
              <a:gdLst>
                <a:gd name="G0" fmla="+- 0 0 0"/>
                <a:gd name="G1" fmla="+- 6698 0 0"/>
                <a:gd name="G2" fmla="+- 21600 0 0"/>
                <a:gd name="T0" fmla="*/ 20535 w 21600"/>
                <a:gd name="T1" fmla="*/ 0 h 6698"/>
                <a:gd name="T2" fmla="*/ 21600 w 21600"/>
                <a:gd name="T3" fmla="*/ 6698 h 6698"/>
                <a:gd name="T4" fmla="*/ 0 w 21600"/>
                <a:gd name="T5" fmla="*/ 6698 h 66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6698" fill="none" extrusionOk="0">
                  <a:moveTo>
                    <a:pt x="20535" y="-1"/>
                  </a:moveTo>
                  <a:cubicBezTo>
                    <a:pt x="21240" y="2162"/>
                    <a:pt x="21600" y="4423"/>
                    <a:pt x="21600" y="6698"/>
                  </a:cubicBezTo>
                </a:path>
                <a:path w="21600" h="6698" stroke="0" extrusionOk="0">
                  <a:moveTo>
                    <a:pt x="20535" y="-1"/>
                  </a:moveTo>
                  <a:cubicBezTo>
                    <a:pt x="21240" y="2162"/>
                    <a:pt x="21600" y="4423"/>
                    <a:pt x="21600" y="6698"/>
                  </a:cubicBezTo>
                  <a:lnTo>
                    <a:pt x="0" y="6698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5" name="Text Box 22"/>
            <p:cNvSpPr txBox="1">
              <a:spLocks noChangeArrowheads="1"/>
            </p:cNvSpPr>
            <p:nvPr/>
          </p:nvSpPr>
          <p:spPr bwMode="auto">
            <a:xfrm>
              <a:off x="3696" y="1679"/>
              <a:ext cx="29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l-GR" sz="2800">
                  <a:latin typeface="Comic Sans MS" pitchFamily="66" charset="0"/>
                  <a:cs typeface="Arial" charset="0"/>
                </a:rPr>
                <a:t>Θ</a:t>
              </a:r>
            </a:p>
          </p:txBody>
        </p:sp>
        <p:sp>
          <p:nvSpPr>
            <p:cNvPr id="26" name="Text Box 28"/>
            <p:cNvSpPr txBox="1">
              <a:spLocks noChangeArrowheads="1"/>
            </p:cNvSpPr>
            <p:nvPr/>
          </p:nvSpPr>
          <p:spPr bwMode="auto">
            <a:xfrm>
              <a:off x="4332" y="754"/>
              <a:ext cx="93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2400">
                  <a:solidFill>
                    <a:srgbClr val="FF9900"/>
                  </a:solidFill>
                  <a:latin typeface="Comic Sans MS" pitchFamily="66" charset="0"/>
                </a:rPr>
                <a:t>Detector</a:t>
              </a:r>
            </a:p>
          </p:txBody>
        </p:sp>
        <p:grpSp>
          <p:nvGrpSpPr>
            <p:cNvPr id="27" name="Group 34"/>
            <p:cNvGrpSpPr>
              <a:grpSpLocks/>
            </p:cNvGrpSpPr>
            <p:nvPr/>
          </p:nvGrpSpPr>
          <p:grpSpPr bwMode="auto">
            <a:xfrm>
              <a:off x="4014" y="827"/>
              <a:ext cx="1655" cy="2289"/>
              <a:chOff x="4014" y="845"/>
              <a:chExt cx="1655" cy="2289"/>
            </a:xfrm>
          </p:grpSpPr>
          <p:graphicFrame>
            <p:nvGraphicFramePr>
              <p:cNvPr id="28" name="Object 29"/>
              <p:cNvGraphicFramePr>
                <a:graphicFrameLocks noChangeAspect="1"/>
              </p:cNvGraphicFramePr>
              <p:nvPr/>
            </p:nvGraphicFramePr>
            <p:xfrm>
              <a:off x="4014" y="845"/>
              <a:ext cx="1655" cy="2289"/>
            </p:xfrm>
            <a:graphic>
              <a:graphicData uri="http://schemas.openxmlformats.org/presentationml/2006/ole">
                <p:oleObj spid="_x0000_s29700" name="Graph" r:id="rId5" imgW="2419200" imgH="2419200" progId="Origin50.Graph">
                  <p:embed/>
                </p:oleObj>
              </a:graphicData>
            </a:graphic>
          </p:graphicFrame>
          <p:sp>
            <p:nvSpPr>
              <p:cNvPr id="29" name="Rectangle 31"/>
              <p:cNvSpPr>
                <a:spLocks noChangeArrowheads="1"/>
              </p:cNvSpPr>
              <p:nvPr/>
            </p:nvSpPr>
            <p:spPr bwMode="auto">
              <a:xfrm>
                <a:off x="4869" y="1882"/>
                <a:ext cx="681" cy="227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0" name="Line 32"/>
              <p:cNvSpPr>
                <a:spLocks noChangeShapeType="1"/>
              </p:cNvSpPr>
              <p:nvPr/>
            </p:nvSpPr>
            <p:spPr bwMode="auto">
              <a:xfrm>
                <a:off x="4876" y="2840"/>
                <a:ext cx="635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1" name="Text Box 33"/>
              <p:cNvSpPr txBox="1">
                <a:spLocks noChangeArrowheads="1"/>
              </p:cNvSpPr>
              <p:nvPr/>
            </p:nvSpPr>
            <p:spPr bwMode="auto">
              <a:xfrm>
                <a:off x="5012" y="2840"/>
                <a:ext cx="473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sz="1200"/>
                  <a:t>Intensity</a:t>
                </a:r>
              </a:p>
            </p:txBody>
          </p:sp>
        </p:grp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E:\Ferienschule2011\Figures\Fcc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40201"/>
            <a:ext cx="4414341" cy="6017799"/>
          </a:xfrm>
          <a:prstGeom prst="rect">
            <a:avLst/>
          </a:prstGeom>
          <a:noFill/>
        </p:spPr>
      </p:pic>
      <p:sp>
        <p:nvSpPr>
          <p:cNvPr id="5" name="Textfeld 4"/>
          <p:cNvSpPr txBox="1"/>
          <p:nvPr/>
        </p:nvSpPr>
        <p:spPr>
          <a:xfrm>
            <a:off x="228600" y="0"/>
            <a:ext cx="10269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dirty="0" smtClean="0"/>
              <a:t>SAS</a:t>
            </a:r>
            <a:endParaRPr lang="de-DE" sz="4400" dirty="0"/>
          </a:p>
        </p:txBody>
      </p:sp>
      <p:sp>
        <p:nvSpPr>
          <p:cNvPr id="6" name="Textfeld 5"/>
          <p:cNvSpPr txBox="1"/>
          <p:nvPr/>
        </p:nvSpPr>
        <p:spPr>
          <a:xfrm>
            <a:off x="2514600" y="1066800"/>
            <a:ext cx="14472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/>
              <a:t>PEO-PB</a:t>
            </a:r>
            <a:endParaRPr lang="de-DE" sz="32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52301" y="914400"/>
            <a:ext cx="4091699" cy="5785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/>
          <p:cNvSpPr txBox="1"/>
          <p:nvPr/>
        </p:nvSpPr>
        <p:spPr>
          <a:xfrm>
            <a:off x="7924800" y="838200"/>
            <a:ext cx="10262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/>
              <a:t>PS-PI</a:t>
            </a:r>
            <a:endParaRPr lang="de-DE" sz="32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14737"/>
            <a:ext cx="7772400" cy="674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0"/>
            <a:ext cx="7924800" cy="3620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1066800"/>
            <a:ext cx="4838700" cy="2406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3615513"/>
            <a:ext cx="3962400" cy="324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45676" y="211777"/>
            <a:ext cx="5110369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228600" y="0"/>
            <a:ext cx="29399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dirty="0" err="1" smtClean="0"/>
              <a:t>Formfactors</a:t>
            </a:r>
            <a:endParaRPr lang="de-DE" sz="44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228600" y="0"/>
            <a:ext cx="12186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dirty="0" smtClean="0"/>
              <a:t>TEM</a:t>
            </a:r>
            <a:endParaRPr lang="de-DE" sz="4400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52400"/>
            <a:ext cx="6629400" cy="3287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505200"/>
            <a:ext cx="8873773" cy="3208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ung 8"/>
          <p:cNvGrpSpPr>
            <a:grpSpLocks/>
          </p:cNvGrpSpPr>
          <p:nvPr/>
        </p:nvGrpSpPr>
        <p:grpSpPr bwMode="auto">
          <a:xfrm>
            <a:off x="611188" y="3860800"/>
            <a:ext cx="4578350" cy="2673350"/>
            <a:chOff x="611560" y="3861048"/>
            <a:chExt cx="4578549" cy="2673314"/>
          </a:xfrm>
        </p:grpSpPr>
        <p:pic>
          <p:nvPicPr>
            <p:cNvPr id="5" name="Bild 6" descr="Detergent.web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83768" y="4653136"/>
              <a:ext cx="2706341" cy="180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Bild 3" descr="Washingmachine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1560" y="3861048"/>
              <a:ext cx="1656184" cy="2673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feld 17"/>
            <p:cNvSpPr txBox="1">
              <a:spLocks noChangeArrowheads="1"/>
            </p:cNvSpPr>
            <p:nvPr/>
          </p:nvSpPr>
          <p:spPr bwMode="auto">
            <a:xfrm>
              <a:off x="2267744" y="4365104"/>
              <a:ext cx="259228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800"/>
                <a:t>Detergents</a:t>
              </a:r>
            </a:p>
          </p:txBody>
        </p:sp>
      </p:grpSp>
      <p:grpSp>
        <p:nvGrpSpPr>
          <p:cNvPr id="8" name="Gruppierung 1"/>
          <p:cNvGrpSpPr>
            <a:grpSpLocks/>
          </p:cNvGrpSpPr>
          <p:nvPr/>
        </p:nvGrpSpPr>
        <p:grpSpPr bwMode="auto">
          <a:xfrm>
            <a:off x="250825" y="1484313"/>
            <a:ext cx="3889375" cy="2016125"/>
            <a:chOff x="251520" y="1484784"/>
            <a:chExt cx="3888432" cy="2016224"/>
          </a:xfrm>
        </p:grpSpPr>
        <p:pic>
          <p:nvPicPr>
            <p:cNvPr id="9" name="Bild 10" descr="1209-best-beauty-products-3-de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5400000">
              <a:off x="539552" y="1484784"/>
              <a:ext cx="1728192" cy="2304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feld 18"/>
            <p:cNvSpPr txBox="1">
              <a:spLocks noChangeArrowheads="1"/>
            </p:cNvSpPr>
            <p:nvPr/>
          </p:nvSpPr>
          <p:spPr bwMode="auto">
            <a:xfrm>
              <a:off x="1547664" y="1484784"/>
              <a:ext cx="259228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800"/>
                <a:t>Hair care</a:t>
              </a:r>
            </a:p>
          </p:txBody>
        </p:sp>
      </p:grpSp>
      <p:grpSp>
        <p:nvGrpSpPr>
          <p:cNvPr id="11" name="Gruppierung 9"/>
          <p:cNvGrpSpPr>
            <a:grpSpLocks/>
          </p:cNvGrpSpPr>
          <p:nvPr/>
        </p:nvGrpSpPr>
        <p:grpSpPr bwMode="auto">
          <a:xfrm>
            <a:off x="5292725" y="3644900"/>
            <a:ext cx="3455988" cy="2673350"/>
            <a:chOff x="5292080" y="3645024"/>
            <a:chExt cx="3456384" cy="2673588"/>
          </a:xfrm>
        </p:grpSpPr>
        <p:pic>
          <p:nvPicPr>
            <p:cNvPr id="12" name="Bild 5" descr="oil-barrel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292080" y="3645024"/>
              <a:ext cx="3128261" cy="2619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feld 20"/>
            <p:cNvSpPr txBox="1">
              <a:spLocks noChangeArrowheads="1"/>
            </p:cNvSpPr>
            <p:nvPr/>
          </p:nvSpPr>
          <p:spPr bwMode="auto">
            <a:xfrm>
              <a:off x="6084168" y="5949280"/>
              <a:ext cx="266429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800"/>
                <a:t>Enhanced oil recovery</a:t>
              </a:r>
            </a:p>
          </p:txBody>
        </p:sp>
      </p:grpSp>
      <p:grpSp>
        <p:nvGrpSpPr>
          <p:cNvPr id="14" name="Gruppierung 2"/>
          <p:cNvGrpSpPr>
            <a:grpSpLocks/>
          </p:cNvGrpSpPr>
          <p:nvPr/>
        </p:nvGrpSpPr>
        <p:grpSpPr bwMode="auto">
          <a:xfrm>
            <a:off x="2555875" y="2065338"/>
            <a:ext cx="3525838" cy="1970087"/>
            <a:chOff x="2555776" y="2065054"/>
            <a:chExt cx="3525584" cy="1970777"/>
          </a:xfrm>
        </p:grpSpPr>
        <p:pic>
          <p:nvPicPr>
            <p:cNvPr id="15" name="Bild 21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555776" y="2065054"/>
              <a:ext cx="2376264" cy="19598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feld 22"/>
            <p:cNvSpPr txBox="1">
              <a:spLocks noChangeArrowheads="1"/>
            </p:cNvSpPr>
            <p:nvPr/>
          </p:nvSpPr>
          <p:spPr bwMode="auto">
            <a:xfrm>
              <a:off x="4281160" y="3666499"/>
              <a:ext cx="18002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800"/>
                <a:t>Cosmetics</a:t>
              </a:r>
            </a:p>
          </p:txBody>
        </p:sp>
      </p:grpSp>
      <p:grpSp>
        <p:nvGrpSpPr>
          <p:cNvPr id="17" name="Gruppierung 7"/>
          <p:cNvGrpSpPr>
            <a:grpSpLocks/>
          </p:cNvGrpSpPr>
          <p:nvPr/>
        </p:nvGrpSpPr>
        <p:grpSpPr bwMode="auto">
          <a:xfrm>
            <a:off x="5435600" y="836613"/>
            <a:ext cx="3024188" cy="2778125"/>
            <a:chOff x="5436096" y="836712"/>
            <a:chExt cx="3024336" cy="2777428"/>
          </a:xfrm>
        </p:grpSpPr>
        <p:grpSp>
          <p:nvGrpSpPr>
            <p:cNvPr id="18" name="Gruppierung 16"/>
            <p:cNvGrpSpPr>
              <a:grpSpLocks/>
            </p:cNvGrpSpPr>
            <p:nvPr/>
          </p:nvGrpSpPr>
          <p:grpSpPr bwMode="auto">
            <a:xfrm>
              <a:off x="5580112" y="836712"/>
              <a:ext cx="2880320" cy="2777428"/>
              <a:chOff x="5796136" y="1484784"/>
              <a:chExt cx="2192570" cy="2114246"/>
            </a:xfrm>
          </p:grpSpPr>
          <p:pic>
            <p:nvPicPr>
              <p:cNvPr id="20" name="Bild 11" descr="PersonalHygiene_full.jpg"/>
              <p:cNvPicPr>
                <a:picLocks noChangeAspect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5796136" y="1484784"/>
                <a:ext cx="2114246" cy="21142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" name="Bild 15" descr="FightSoap.pdf"/>
              <p:cNvPicPr>
                <a:picLocks noChangeAspect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7236296" y="2636912"/>
                <a:ext cx="752410" cy="7524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9" name="Textfeld 19"/>
            <p:cNvSpPr txBox="1">
              <a:spLocks noChangeArrowheads="1"/>
            </p:cNvSpPr>
            <p:nvPr/>
          </p:nvSpPr>
          <p:spPr bwMode="auto">
            <a:xfrm>
              <a:off x="5436096" y="3068960"/>
              <a:ext cx="18002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800"/>
                <a:t>Personal care</a:t>
              </a:r>
            </a:p>
          </p:txBody>
        </p:sp>
      </p:grpSp>
      <p:sp>
        <p:nvSpPr>
          <p:cNvPr id="22" name="Titel 4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>
            <a:normAutofit/>
          </a:bodyPr>
          <a:lstStyle/>
          <a:p>
            <a:r>
              <a:rPr lang="de-DE" dirty="0" err="1" smtClean="0"/>
              <a:t>Applications</a:t>
            </a:r>
            <a:r>
              <a:rPr lang="de-DE" dirty="0" smtClean="0"/>
              <a:t> of </a:t>
            </a:r>
            <a:r>
              <a:rPr lang="de-DE" dirty="0" err="1" smtClean="0"/>
              <a:t>Surfactants</a:t>
            </a:r>
            <a:endParaRPr lang="de-DE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0" y="0"/>
            <a:ext cx="59503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dirty="0" err="1" smtClean="0"/>
              <a:t>Summary</a:t>
            </a:r>
            <a:r>
              <a:rPr lang="de-DE" sz="4400" dirty="0" smtClean="0"/>
              <a:t> </a:t>
            </a:r>
            <a:r>
              <a:rPr lang="de-DE" sz="4400" dirty="0" err="1" smtClean="0"/>
              <a:t>Measurements</a:t>
            </a:r>
            <a:endParaRPr lang="de-DE" sz="4400" dirty="0"/>
          </a:p>
        </p:txBody>
      </p:sp>
      <p:sp>
        <p:nvSpPr>
          <p:cNvPr id="3" name="Textfeld 2"/>
          <p:cNvSpPr txBox="1"/>
          <p:nvPr/>
        </p:nvSpPr>
        <p:spPr>
          <a:xfrm>
            <a:off x="381000" y="914400"/>
            <a:ext cx="5665205" cy="5847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/>
              <a:t>Optical</a:t>
            </a:r>
          </a:p>
          <a:p>
            <a:endParaRPr lang="de-DE" sz="1000" dirty="0" smtClean="0"/>
          </a:p>
          <a:p>
            <a:r>
              <a:rPr lang="de-DE" sz="2800" dirty="0" smtClean="0"/>
              <a:t>NMR</a:t>
            </a:r>
          </a:p>
          <a:p>
            <a:endParaRPr lang="de-DE" sz="2800" dirty="0" smtClean="0"/>
          </a:p>
          <a:p>
            <a:r>
              <a:rPr lang="de-DE" sz="2800" dirty="0" err="1" smtClean="0"/>
              <a:t>Rheology</a:t>
            </a:r>
            <a:endParaRPr lang="de-DE" sz="2800" dirty="0" smtClean="0"/>
          </a:p>
          <a:p>
            <a:pPr>
              <a:buFont typeface="Arial" charset="0"/>
              <a:buChar char="•"/>
            </a:pPr>
            <a:r>
              <a:rPr lang="de-DE" sz="2800" dirty="0" smtClean="0"/>
              <a:t> Relative </a:t>
            </a:r>
            <a:r>
              <a:rPr lang="de-DE" sz="2800" dirty="0" err="1" smtClean="0"/>
              <a:t>Viscosities</a:t>
            </a:r>
            <a:endParaRPr lang="de-DE" sz="2800" dirty="0" smtClean="0"/>
          </a:p>
          <a:p>
            <a:pPr>
              <a:buFont typeface="Arial" charset="0"/>
              <a:buChar char="•"/>
            </a:pPr>
            <a:r>
              <a:rPr lang="de-DE" sz="2800" dirty="0" smtClean="0"/>
              <a:t> </a:t>
            </a:r>
            <a:r>
              <a:rPr lang="de-DE" sz="2800" dirty="0" err="1" smtClean="0"/>
              <a:t>Frequency</a:t>
            </a:r>
            <a:r>
              <a:rPr lang="de-DE" sz="2800" dirty="0" smtClean="0"/>
              <a:t> </a:t>
            </a:r>
            <a:r>
              <a:rPr lang="de-DE" sz="2800" dirty="0" err="1" smtClean="0"/>
              <a:t>sweep</a:t>
            </a:r>
            <a:endParaRPr lang="de-DE" sz="2800" dirty="0" smtClean="0"/>
          </a:p>
          <a:p>
            <a:endParaRPr lang="de-DE" sz="2800" dirty="0" smtClean="0"/>
          </a:p>
          <a:p>
            <a:r>
              <a:rPr lang="de-DE" sz="2800" dirty="0" smtClean="0"/>
              <a:t>Small Angle </a:t>
            </a:r>
            <a:r>
              <a:rPr lang="de-DE" sz="2800" dirty="0" err="1" smtClean="0"/>
              <a:t>Scattering</a:t>
            </a:r>
            <a:endParaRPr lang="de-DE" sz="2800" dirty="0" smtClean="0"/>
          </a:p>
          <a:p>
            <a:pPr>
              <a:buFont typeface="Arial" charset="0"/>
              <a:buChar char="•"/>
            </a:pPr>
            <a:r>
              <a:rPr lang="de-DE" sz="2800" dirty="0" smtClean="0"/>
              <a:t> </a:t>
            </a:r>
            <a:r>
              <a:rPr lang="de-DE" sz="2800" dirty="0" err="1" smtClean="0"/>
              <a:t>For</a:t>
            </a:r>
            <a:r>
              <a:rPr lang="de-DE" sz="2800" dirty="0" smtClean="0"/>
              <a:t> </a:t>
            </a:r>
            <a:r>
              <a:rPr lang="de-DE" sz="2800" dirty="0" err="1" smtClean="0"/>
              <a:t>many</a:t>
            </a:r>
            <a:r>
              <a:rPr lang="de-DE" sz="2800" dirty="0" smtClean="0"/>
              <a:t> </a:t>
            </a:r>
            <a:r>
              <a:rPr lang="de-DE" sz="2800" dirty="0" err="1" smtClean="0"/>
              <a:t>peaks</a:t>
            </a:r>
            <a:r>
              <a:rPr lang="de-DE" sz="2800" dirty="0" smtClean="0"/>
              <a:t>: High </a:t>
            </a:r>
            <a:r>
              <a:rPr lang="de-DE" sz="2800" dirty="0" err="1" smtClean="0"/>
              <a:t>accuracy</a:t>
            </a:r>
            <a:endParaRPr lang="de-DE" sz="2800" dirty="0" smtClean="0"/>
          </a:p>
          <a:p>
            <a:pPr>
              <a:buFont typeface="Arial" charset="0"/>
              <a:buChar char="•"/>
            </a:pPr>
            <a:r>
              <a:rPr lang="de-DE" sz="2800" dirty="0" smtClean="0"/>
              <a:t> </a:t>
            </a:r>
            <a:r>
              <a:rPr lang="de-DE" sz="2800" dirty="0" err="1" smtClean="0"/>
              <a:t>For</a:t>
            </a:r>
            <a:r>
              <a:rPr lang="de-DE" sz="2800" dirty="0" smtClean="0"/>
              <a:t> </a:t>
            </a:r>
            <a:r>
              <a:rPr lang="de-DE" sz="2800" dirty="0" err="1" smtClean="0"/>
              <a:t>indistinguishable</a:t>
            </a:r>
            <a:r>
              <a:rPr lang="de-DE" sz="2800" dirty="0" smtClean="0"/>
              <a:t> </a:t>
            </a:r>
            <a:r>
              <a:rPr lang="de-DE" sz="2800" dirty="0" err="1" smtClean="0"/>
              <a:t>peaks</a:t>
            </a:r>
            <a:r>
              <a:rPr lang="de-DE" sz="2800" dirty="0" smtClean="0"/>
              <a:t>: </a:t>
            </a:r>
            <a:r>
              <a:rPr lang="de-DE" sz="2800" dirty="0" err="1" smtClean="0"/>
              <a:t>Esoteric</a:t>
            </a:r>
            <a:endParaRPr lang="de-DE" sz="2800" dirty="0" smtClean="0"/>
          </a:p>
          <a:p>
            <a:endParaRPr lang="de-DE" sz="2800" dirty="0" smtClean="0"/>
          </a:p>
          <a:p>
            <a:r>
              <a:rPr lang="de-DE" sz="2800" dirty="0" smtClean="0"/>
              <a:t>TEM</a:t>
            </a:r>
          </a:p>
          <a:p>
            <a:pPr>
              <a:buFont typeface="Arial" charset="0"/>
              <a:buChar char="•"/>
            </a:pPr>
            <a:r>
              <a:rPr lang="de-DE" sz="2800" dirty="0" smtClean="0"/>
              <a:t> </a:t>
            </a:r>
            <a:r>
              <a:rPr lang="de-DE" sz="2800" dirty="0" err="1" smtClean="0"/>
              <a:t>Many</a:t>
            </a:r>
            <a:r>
              <a:rPr lang="de-DE" sz="2800" dirty="0" smtClean="0"/>
              <a:t> </a:t>
            </a:r>
            <a:r>
              <a:rPr lang="de-DE" sz="2800" dirty="0" err="1" smtClean="0"/>
              <a:t>cuts</a:t>
            </a:r>
            <a:r>
              <a:rPr lang="de-DE" sz="2800" dirty="0" smtClean="0"/>
              <a:t> </a:t>
            </a:r>
            <a:r>
              <a:rPr lang="de-DE" sz="2800" dirty="0" err="1" smtClean="0"/>
              <a:t>needed</a:t>
            </a:r>
            <a:endParaRPr lang="de-DE" sz="2800" dirty="0" smtClean="0"/>
          </a:p>
        </p:txBody>
      </p:sp>
      <p:sp>
        <p:nvSpPr>
          <p:cNvPr id="4" name="Geschweifte Klammer rechts 3"/>
          <p:cNvSpPr/>
          <p:nvPr/>
        </p:nvSpPr>
        <p:spPr>
          <a:xfrm>
            <a:off x="1752600" y="1066800"/>
            <a:ext cx="228600" cy="838200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2209800" y="1219200"/>
            <a:ext cx="34208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err="1" smtClean="0"/>
              <a:t>isotropic</a:t>
            </a:r>
            <a:r>
              <a:rPr lang="de-DE" sz="2800" dirty="0" smtClean="0"/>
              <a:t> / </a:t>
            </a:r>
            <a:r>
              <a:rPr lang="de-DE" sz="2800" dirty="0" err="1" smtClean="0"/>
              <a:t>anisotropic</a:t>
            </a:r>
            <a:endParaRPr lang="de-DE" sz="2800" dirty="0"/>
          </a:p>
        </p:txBody>
      </p:sp>
      <p:sp>
        <p:nvSpPr>
          <p:cNvPr id="7" name="Geschweifte Klammer rechts 6"/>
          <p:cNvSpPr/>
          <p:nvPr/>
        </p:nvSpPr>
        <p:spPr>
          <a:xfrm>
            <a:off x="5791200" y="1066800"/>
            <a:ext cx="304800" cy="2590800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6172200" y="2057400"/>
            <a:ext cx="23727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/>
              <a:t>quick </a:t>
            </a:r>
            <a:r>
              <a:rPr lang="de-DE" sz="2800" dirty="0" err="1" smtClean="0"/>
              <a:t>and</a:t>
            </a:r>
            <a:r>
              <a:rPr lang="de-DE" sz="2800" dirty="0" smtClean="0"/>
              <a:t> easy</a:t>
            </a:r>
            <a:endParaRPr lang="de-DE" sz="2800" dirty="0"/>
          </a:p>
        </p:txBody>
      </p:sp>
      <p:sp>
        <p:nvSpPr>
          <p:cNvPr id="9" name="Geschweifte Klammer rechts 8"/>
          <p:cNvSpPr/>
          <p:nvPr/>
        </p:nvSpPr>
        <p:spPr>
          <a:xfrm>
            <a:off x="6324600" y="2590800"/>
            <a:ext cx="304800" cy="2743200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/>
          <p:cNvSpPr txBox="1"/>
          <p:nvPr/>
        </p:nvSpPr>
        <p:spPr>
          <a:xfrm>
            <a:off x="6629400" y="3657600"/>
            <a:ext cx="240924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/>
              <a:t>powerful</a:t>
            </a:r>
          </a:p>
          <a:p>
            <a:r>
              <a:rPr lang="de-DE" sz="2800" dirty="0" smtClean="0"/>
              <a:t>(</a:t>
            </a:r>
            <a:r>
              <a:rPr lang="de-DE" sz="2800" dirty="0" err="1" smtClean="0"/>
              <a:t>single</a:t>
            </a:r>
            <a:r>
              <a:rPr lang="de-DE" sz="2800" dirty="0" smtClean="0"/>
              <a:t> </a:t>
            </a:r>
            <a:r>
              <a:rPr lang="de-DE" sz="2800" dirty="0" err="1" smtClean="0"/>
              <a:t>crystals</a:t>
            </a:r>
            <a:r>
              <a:rPr lang="de-DE" sz="2800" dirty="0" smtClean="0"/>
              <a:t>)</a:t>
            </a:r>
            <a:endParaRPr lang="de-DE" sz="2800" dirty="0"/>
          </a:p>
        </p:txBody>
      </p:sp>
      <p:grpSp>
        <p:nvGrpSpPr>
          <p:cNvPr id="14" name="Gruppieren 13"/>
          <p:cNvGrpSpPr/>
          <p:nvPr/>
        </p:nvGrpSpPr>
        <p:grpSpPr>
          <a:xfrm>
            <a:off x="5763492" y="5360367"/>
            <a:ext cx="3482195" cy="1345233"/>
            <a:chOff x="5763492" y="5360367"/>
            <a:chExt cx="3482195" cy="1345233"/>
          </a:xfrm>
        </p:grpSpPr>
        <p:sp>
          <p:nvSpPr>
            <p:cNvPr id="11" name="Geschweifte Klammer rechts 10"/>
            <p:cNvSpPr/>
            <p:nvPr/>
          </p:nvSpPr>
          <p:spPr>
            <a:xfrm>
              <a:off x="6096000" y="5410200"/>
              <a:ext cx="304800" cy="1295400"/>
            </a:xfrm>
            <a:prstGeom prst="rightBrac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6474031" y="5783283"/>
              <a:ext cx="277165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800" dirty="0" err="1" smtClean="0"/>
                <a:t>further</a:t>
              </a:r>
              <a:r>
                <a:rPr lang="de-DE" sz="2800" dirty="0" smtClean="0"/>
                <a:t> </a:t>
              </a:r>
              <a:r>
                <a:rPr lang="de-DE" sz="2800" dirty="0" err="1" smtClean="0"/>
                <a:t>extension</a:t>
              </a:r>
              <a:endParaRPr lang="de-DE" sz="2800" dirty="0"/>
            </a:p>
          </p:txBody>
        </p:sp>
        <p:sp>
          <p:nvSpPr>
            <p:cNvPr id="13" name="Textfeld 12"/>
            <p:cNvSpPr txBox="1"/>
            <p:nvPr/>
          </p:nvSpPr>
          <p:spPr>
            <a:xfrm rot="10800000">
              <a:off x="5763492" y="5360367"/>
              <a:ext cx="738664" cy="411331"/>
            </a:xfrm>
            <a:prstGeom prst="rect">
              <a:avLst/>
            </a:prstGeom>
            <a:solidFill>
              <a:schemeClr val="bg1"/>
            </a:solidFill>
          </p:spPr>
          <p:txBody>
            <a:bodyPr vert="eaVert" wrap="none" rtlCol="0">
              <a:spAutoFit/>
            </a:bodyPr>
            <a:lstStyle/>
            <a:p>
              <a:r>
                <a:rPr lang="de-DE" sz="3600" dirty="0" smtClean="0"/>
                <a:t>…</a:t>
              </a:r>
              <a:endParaRPr lang="de-DE" sz="3600" dirty="0"/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0" y="0"/>
            <a:ext cx="80584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dirty="0" err="1" smtClean="0"/>
              <a:t>Scattering</a:t>
            </a:r>
            <a:r>
              <a:rPr lang="de-DE" sz="4400" dirty="0" smtClean="0"/>
              <a:t> </a:t>
            </a:r>
            <a:r>
              <a:rPr lang="de-DE" sz="4400" dirty="0" err="1" smtClean="0"/>
              <a:t>from</a:t>
            </a:r>
            <a:r>
              <a:rPr lang="de-DE" sz="4400" dirty="0" smtClean="0"/>
              <a:t> </a:t>
            </a:r>
            <a:r>
              <a:rPr lang="de-DE" sz="4400" dirty="0" err="1" smtClean="0"/>
              <a:t>polymeric</a:t>
            </a:r>
            <a:r>
              <a:rPr lang="de-DE" sz="4400" dirty="0" smtClean="0"/>
              <a:t> </a:t>
            </a:r>
            <a:r>
              <a:rPr lang="de-DE" sz="4400" dirty="0" err="1" smtClean="0"/>
              <a:t>systems</a:t>
            </a:r>
            <a:endParaRPr lang="de-DE" sz="4400" dirty="0"/>
          </a:p>
        </p:txBody>
      </p:sp>
      <p:sp>
        <p:nvSpPr>
          <p:cNvPr id="3" name="Textfeld 2"/>
          <p:cNvSpPr txBox="1"/>
          <p:nvPr/>
        </p:nvSpPr>
        <p:spPr>
          <a:xfrm>
            <a:off x="990600" y="2057400"/>
            <a:ext cx="26701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/>
              <a:t>Polymer </a:t>
            </a:r>
            <a:r>
              <a:rPr lang="de-DE" sz="2800" dirty="0" err="1" smtClean="0"/>
              <a:t>Micelles</a:t>
            </a:r>
            <a:endParaRPr lang="de-DE" sz="2800" dirty="0"/>
          </a:p>
        </p:txBody>
      </p:sp>
      <p:grpSp>
        <p:nvGrpSpPr>
          <p:cNvPr id="4" name="Gruppieren 3"/>
          <p:cNvGrpSpPr/>
          <p:nvPr/>
        </p:nvGrpSpPr>
        <p:grpSpPr>
          <a:xfrm>
            <a:off x="762000" y="2819400"/>
            <a:ext cx="3352800" cy="3581400"/>
            <a:chOff x="482350" y="2692940"/>
            <a:chExt cx="3744744" cy="4038600"/>
          </a:xfrm>
        </p:grpSpPr>
        <p:sp>
          <p:nvSpPr>
            <p:cNvPr id="5" name="Ellipse 4"/>
            <p:cNvSpPr/>
            <p:nvPr/>
          </p:nvSpPr>
          <p:spPr>
            <a:xfrm>
              <a:off x="1524000" y="3886200"/>
              <a:ext cx="1676400" cy="1600200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6" name="Gruppieren 31"/>
            <p:cNvGrpSpPr/>
            <p:nvPr/>
          </p:nvGrpSpPr>
          <p:grpSpPr>
            <a:xfrm>
              <a:off x="1524000" y="3918857"/>
              <a:ext cx="1600201" cy="1572617"/>
              <a:chOff x="1524000" y="3918857"/>
              <a:chExt cx="1600201" cy="1572617"/>
            </a:xfrm>
          </p:grpSpPr>
          <p:sp>
            <p:nvSpPr>
              <p:cNvPr id="20" name="Freihandform 19"/>
              <p:cNvSpPr/>
              <p:nvPr/>
            </p:nvSpPr>
            <p:spPr>
              <a:xfrm>
                <a:off x="2667000" y="4724400"/>
                <a:ext cx="457201" cy="101600"/>
              </a:xfrm>
              <a:custGeom>
                <a:avLst/>
                <a:gdLst>
                  <a:gd name="connsiteX0" fmla="*/ 0 w 751115"/>
                  <a:gd name="connsiteY0" fmla="*/ 23586 h 123371"/>
                  <a:gd name="connsiteX1" fmla="*/ 32658 w 751115"/>
                  <a:gd name="connsiteY1" fmla="*/ 88900 h 123371"/>
                  <a:gd name="connsiteX2" fmla="*/ 130629 w 751115"/>
                  <a:gd name="connsiteY2" fmla="*/ 110671 h 123371"/>
                  <a:gd name="connsiteX3" fmla="*/ 239486 w 751115"/>
                  <a:gd name="connsiteY3" fmla="*/ 12700 h 123371"/>
                  <a:gd name="connsiteX4" fmla="*/ 304800 w 751115"/>
                  <a:gd name="connsiteY4" fmla="*/ 34471 h 123371"/>
                  <a:gd name="connsiteX5" fmla="*/ 402772 w 751115"/>
                  <a:gd name="connsiteY5" fmla="*/ 88900 h 123371"/>
                  <a:gd name="connsiteX6" fmla="*/ 511629 w 751115"/>
                  <a:gd name="connsiteY6" fmla="*/ 12700 h 123371"/>
                  <a:gd name="connsiteX7" fmla="*/ 674915 w 751115"/>
                  <a:gd name="connsiteY7" fmla="*/ 56243 h 123371"/>
                  <a:gd name="connsiteX8" fmla="*/ 751115 w 751115"/>
                  <a:gd name="connsiteY8" fmla="*/ 56243 h 123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1115" h="123371">
                    <a:moveTo>
                      <a:pt x="0" y="23586"/>
                    </a:moveTo>
                    <a:cubicBezTo>
                      <a:pt x="5443" y="48986"/>
                      <a:pt x="10887" y="74386"/>
                      <a:pt x="32658" y="88900"/>
                    </a:cubicBezTo>
                    <a:cubicBezTo>
                      <a:pt x="54429" y="103414"/>
                      <a:pt x="96158" y="123371"/>
                      <a:pt x="130629" y="110671"/>
                    </a:cubicBezTo>
                    <a:cubicBezTo>
                      <a:pt x="165100" y="97971"/>
                      <a:pt x="210458" y="25400"/>
                      <a:pt x="239486" y="12700"/>
                    </a:cubicBezTo>
                    <a:cubicBezTo>
                      <a:pt x="268514" y="0"/>
                      <a:pt x="277586" y="21771"/>
                      <a:pt x="304800" y="34471"/>
                    </a:cubicBezTo>
                    <a:cubicBezTo>
                      <a:pt x="332014" y="47171"/>
                      <a:pt x="368301" y="92528"/>
                      <a:pt x="402772" y="88900"/>
                    </a:cubicBezTo>
                    <a:cubicBezTo>
                      <a:pt x="437243" y="85272"/>
                      <a:pt x="466272" y="18143"/>
                      <a:pt x="511629" y="12700"/>
                    </a:cubicBezTo>
                    <a:cubicBezTo>
                      <a:pt x="556986" y="7257"/>
                      <a:pt x="635001" y="48986"/>
                      <a:pt x="674915" y="56243"/>
                    </a:cubicBezTo>
                    <a:cubicBezTo>
                      <a:pt x="714829" y="63500"/>
                      <a:pt x="732972" y="59871"/>
                      <a:pt x="751115" y="56243"/>
                    </a:cubicBezTo>
                  </a:path>
                </a:pathLst>
              </a:cu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grpSp>
            <p:nvGrpSpPr>
              <p:cNvPr id="21" name="Gruppieren 24"/>
              <p:cNvGrpSpPr/>
              <p:nvPr/>
            </p:nvGrpSpPr>
            <p:grpSpPr>
              <a:xfrm>
                <a:off x="1571504" y="4775423"/>
                <a:ext cx="1454730" cy="716051"/>
                <a:chOff x="1571504" y="4775423"/>
                <a:chExt cx="1454730" cy="716051"/>
              </a:xfrm>
            </p:grpSpPr>
            <p:sp>
              <p:nvSpPr>
                <p:cNvPr id="29" name="Freihandform 28"/>
                <p:cNvSpPr/>
                <p:nvPr/>
              </p:nvSpPr>
              <p:spPr>
                <a:xfrm rot="1463504">
                  <a:off x="2454967" y="4884759"/>
                  <a:ext cx="571267" cy="278370"/>
                </a:xfrm>
                <a:custGeom>
                  <a:avLst/>
                  <a:gdLst>
                    <a:gd name="connsiteX0" fmla="*/ 0 w 870857"/>
                    <a:gd name="connsiteY0" fmla="*/ 266700 h 279400"/>
                    <a:gd name="connsiteX1" fmla="*/ 43543 w 870857"/>
                    <a:gd name="connsiteY1" fmla="*/ 59872 h 279400"/>
                    <a:gd name="connsiteX2" fmla="*/ 130628 w 870857"/>
                    <a:gd name="connsiteY2" fmla="*/ 38100 h 279400"/>
                    <a:gd name="connsiteX3" fmla="*/ 174171 w 870857"/>
                    <a:gd name="connsiteY3" fmla="*/ 157843 h 279400"/>
                    <a:gd name="connsiteX4" fmla="*/ 217714 w 870857"/>
                    <a:gd name="connsiteY4" fmla="*/ 212272 h 279400"/>
                    <a:gd name="connsiteX5" fmla="*/ 283028 w 870857"/>
                    <a:gd name="connsiteY5" fmla="*/ 114300 h 279400"/>
                    <a:gd name="connsiteX6" fmla="*/ 391885 w 870857"/>
                    <a:gd name="connsiteY6" fmla="*/ 16329 h 279400"/>
                    <a:gd name="connsiteX7" fmla="*/ 489857 w 870857"/>
                    <a:gd name="connsiteY7" fmla="*/ 168729 h 279400"/>
                    <a:gd name="connsiteX8" fmla="*/ 576943 w 870857"/>
                    <a:gd name="connsiteY8" fmla="*/ 255814 h 279400"/>
                    <a:gd name="connsiteX9" fmla="*/ 653143 w 870857"/>
                    <a:gd name="connsiteY9" fmla="*/ 27214 h 279400"/>
                    <a:gd name="connsiteX10" fmla="*/ 751114 w 870857"/>
                    <a:gd name="connsiteY10" fmla="*/ 92529 h 279400"/>
                    <a:gd name="connsiteX11" fmla="*/ 870857 w 870857"/>
                    <a:gd name="connsiteY11" fmla="*/ 103414 h 279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870857" h="279400">
                      <a:moveTo>
                        <a:pt x="0" y="266700"/>
                      </a:moveTo>
                      <a:cubicBezTo>
                        <a:pt x="10886" y="182336"/>
                        <a:pt x="21772" y="97972"/>
                        <a:pt x="43543" y="59872"/>
                      </a:cubicBezTo>
                      <a:cubicBezTo>
                        <a:pt x="65314" y="21772"/>
                        <a:pt x="108857" y="21772"/>
                        <a:pt x="130628" y="38100"/>
                      </a:cubicBezTo>
                      <a:cubicBezTo>
                        <a:pt x="152399" y="54428"/>
                        <a:pt x="159657" y="128814"/>
                        <a:pt x="174171" y="157843"/>
                      </a:cubicBezTo>
                      <a:cubicBezTo>
                        <a:pt x="188685" y="186872"/>
                        <a:pt x="199571" y="219529"/>
                        <a:pt x="217714" y="212272"/>
                      </a:cubicBezTo>
                      <a:cubicBezTo>
                        <a:pt x="235857" y="205015"/>
                        <a:pt x="254000" y="146957"/>
                        <a:pt x="283028" y="114300"/>
                      </a:cubicBezTo>
                      <a:cubicBezTo>
                        <a:pt x="312056" y="81643"/>
                        <a:pt x="357413" y="7257"/>
                        <a:pt x="391885" y="16329"/>
                      </a:cubicBezTo>
                      <a:cubicBezTo>
                        <a:pt x="426357" y="25401"/>
                        <a:pt x="459014" y="128815"/>
                        <a:pt x="489857" y="168729"/>
                      </a:cubicBezTo>
                      <a:cubicBezTo>
                        <a:pt x="520700" y="208643"/>
                        <a:pt x="549729" y="279400"/>
                        <a:pt x="576943" y="255814"/>
                      </a:cubicBezTo>
                      <a:cubicBezTo>
                        <a:pt x="604157" y="232228"/>
                        <a:pt x="624115" y="54428"/>
                        <a:pt x="653143" y="27214"/>
                      </a:cubicBezTo>
                      <a:cubicBezTo>
                        <a:pt x="682171" y="0"/>
                        <a:pt x="714828" y="79829"/>
                        <a:pt x="751114" y="92529"/>
                      </a:cubicBezTo>
                      <a:cubicBezTo>
                        <a:pt x="787400" y="105229"/>
                        <a:pt x="829128" y="104321"/>
                        <a:pt x="870857" y="103414"/>
                      </a:cubicBezTo>
                    </a:path>
                  </a:pathLst>
                </a:cu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0" name="Freihandform 19"/>
                <p:cNvSpPr/>
                <p:nvPr/>
              </p:nvSpPr>
              <p:spPr>
                <a:xfrm rot="2835876">
                  <a:off x="2378893" y="5166333"/>
                  <a:ext cx="449108" cy="173010"/>
                </a:xfrm>
                <a:custGeom>
                  <a:avLst/>
                  <a:gdLst>
                    <a:gd name="connsiteX0" fmla="*/ 0 w 751115"/>
                    <a:gd name="connsiteY0" fmla="*/ 23586 h 123371"/>
                    <a:gd name="connsiteX1" fmla="*/ 32658 w 751115"/>
                    <a:gd name="connsiteY1" fmla="*/ 88900 h 123371"/>
                    <a:gd name="connsiteX2" fmla="*/ 130629 w 751115"/>
                    <a:gd name="connsiteY2" fmla="*/ 110671 h 123371"/>
                    <a:gd name="connsiteX3" fmla="*/ 239486 w 751115"/>
                    <a:gd name="connsiteY3" fmla="*/ 12700 h 123371"/>
                    <a:gd name="connsiteX4" fmla="*/ 304800 w 751115"/>
                    <a:gd name="connsiteY4" fmla="*/ 34471 h 123371"/>
                    <a:gd name="connsiteX5" fmla="*/ 402772 w 751115"/>
                    <a:gd name="connsiteY5" fmla="*/ 88900 h 123371"/>
                    <a:gd name="connsiteX6" fmla="*/ 511629 w 751115"/>
                    <a:gd name="connsiteY6" fmla="*/ 12700 h 123371"/>
                    <a:gd name="connsiteX7" fmla="*/ 674915 w 751115"/>
                    <a:gd name="connsiteY7" fmla="*/ 56243 h 123371"/>
                    <a:gd name="connsiteX8" fmla="*/ 751115 w 751115"/>
                    <a:gd name="connsiteY8" fmla="*/ 56243 h 1233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51115" h="123371">
                      <a:moveTo>
                        <a:pt x="0" y="23586"/>
                      </a:moveTo>
                      <a:cubicBezTo>
                        <a:pt x="5443" y="48986"/>
                        <a:pt x="10887" y="74386"/>
                        <a:pt x="32658" y="88900"/>
                      </a:cubicBezTo>
                      <a:cubicBezTo>
                        <a:pt x="54429" y="103414"/>
                        <a:pt x="96158" y="123371"/>
                        <a:pt x="130629" y="110671"/>
                      </a:cubicBezTo>
                      <a:cubicBezTo>
                        <a:pt x="165100" y="97971"/>
                        <a:pt x="210458" y="25400"/>
                        <a:pt x="239486" y="12700"/>
                      </a:cubicBezTo>
                      <a:cubicBezTo>
                        <a:pt x="268514" y="0"/>
                        <a:pt x="277586" y="21771"/>
                        <a:pt x="304800" y="34471"/>
                      </a:cubicBezTo>
                      <a:cubicBezTo>
                        <a:pt x="332014" y="47171"/>
                        <a:pt x="368301" y="92528"/>
                        <a:pt x="402772" y="88900"/>
                      </a:cubicBezTo>
                      <a:cubicBezTo>
                        <a:pt x="437243" y="85272"/>
                        <a:pt x="466272" y="18143"/>
                        <a:pt x="511629" y="12700"/>
                      </a:cubicBezTo>
                      <a:cubicBezTo>
                        <a:pt x="556986" y="7257"/>
                        <a:pt x="635001" y="48986"/>
                        <a:pt x="674915" y="56243"/>
                      </a:cubicBezTo>
                      <a:cubicBezTo>
                        <a:pt x="714829" y="63500"/>
                        <a:pt x="732972" y="59871"/>
                        <a:pt x="751115" y="56243"/>
                      </a:cubicBezTo>
                    </a:path>
                  </a:pathLst>
                </a:cu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1" name="Freihandform 20"/>
                <p:cNvSpPr/>
                <p:nvPr/>
              </p:nvSpPr>
              <p:spPr>
                <a:xfrm rot="5400000">
                  <a:off x="1994897" y="5130431"/>
                  <a:ext cx="598715" cy="123371"/>
                </a:xfrm>
                <a:custGeom>
                  <a:avLst/>
                  <a:gdLst>
                    <a:gd name="connsiteX0" fmla="*/ 0 w 751115"/>
                    <a:gd name="connsiteY0" fmla="*/ 23586 h 123371"/>
                    <a:gd name="connsiteX1" fmla="*/ 32658 w 751115"/>
                    <a:gd name="connsiteY1" fmla="*/ 88900 h 123371"/>
                    <a:gd name="connsiteX2" fmla="*/ 130629 w 751115"/>
                    <a:gd name="connsiteY2" fmla="*/ 110671 h 123371"/>
                    <a:gd name="connsiteX3" fmla="*/ 239486 w 751115"/>
                    <a:gd name="connsiteY3" fmla="*/ 12700 h 123371"/>
                    <a:gd name="connsiteX4" fmla="*/ 304800 w 751115"/>
                    <a:gd name="connsiteY4" fmla="*/ 34471 h 123371"/>
                    <a:gd name="connsiteX5" fmla="*/ 402772 w 751115"/>
                    <a:gd name="connsiteY5" fmla="*/ 88900 h 123371"/>
                    <a:gd name="connsiteX6" fmla="*/ 511629 w 751115"/>
                    <a:gd name="connsiteY6" fmla="*/ 12700 h 123371"/>
                    <a:gd name="connsiteX7" fmla="*/ 674915 w 751115"/>
                    <a:gd name="connsiteY7" fmla="*/ 56243 h 123371"/>
                    <a:gd name="connsiteX8" fmla="*/ 751115 w 751115"/>
                    <a:gd name="connsiteY8" fmla="*/ 56243 h 1233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51115" h="123371">
                      <a:moveTo>
                        <a:pt x="0" y="23586"/>
                      </a:moveTo>
                      <a:cubicBezTo>
                        <a:pt x="5443" y="48986"/>
                        <a:pt x="10887" y="74386"/>
                        <a:pt x="32658" y="88900"/>
                      </a:cubicBezTo>
                      <a:cubicBezTo>
                        <a:pt x="54429" y="103414"/>
                        <a:pt x="96158" y="123371"/>
                        <a:pt x="130629" y="110671"/>
                      </a:cubicBezTo>
                      <a:cubicBezTo>
                        <a:pt x="165100" y="97971"/>
                        <a:pt x="210458" y="25400"/>
                        <a:pt x="239486" y="12700"/>
                      </a:cubicBezTo>
                      <a:cubicBezTo>
                        <a:pt x="268514" y="0"/>
                        <a:pt x="277586" y="21771"/>
                        <a:pt x="304800" y="34471"/>
                      </a:cubicBezTo>
                      <a:cubicBezTo>
                        <a:pt x="332014" y="47171"/>
                        <a:pt x="368301" y="92528"/>
                        <a:pt x="402772" y="88900"/>
                      </a:cubicBezTo>
                      <a:cubicBezTo>
                        <a:pt x="437243" y="85272"/>
                        <a:pt x="466272" y="18143"/>
                        <a:pt x="511629" y="12700"/>
                      </a:cubicBezTo>
                      <a:cubicBezTo>
                        <a:pt x="556986" y="7257"/>
                        <a:pt x="635001" y="48986"/>
                        <a:pt x="674915" y="56243"/>
                      </a:cubicBezTo>
                      <a:cubicBezTo>
                        <a:pt x="714829" y="63500"/>
                        <a:pt x="732972" y="59871"/>
                        <a:pt x="751115" y="56243"/>
                      </a:cubicBezTo>
                    </a:path>
                  </a:pathLst>
                </a:cu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2" name="Freihandform 31"/>
                <p:cNvSpPr/>
                <p:nvPr/>
              </p:nvSpPr>
              <p:spPr>
                <a:xfrm rot="7316001">
                  <a:off x="1708214" y="4978838"/>
                  <a:ext cx="571267" cy="278370"/>
                </a:xfrm>
                <a:custGeom>
                  <a:avLst/>
                  <a:gdLst>
                    <a:gd name="connsiteX0" fmla="*/ 0 w 870857"/>
                    <a:gd name="connsiteY0" fmla="*/ 266700 h 279400"/>
                    <a:gd name="connsiteX1" fmla="*/ 43543 w 870857"/>
                    <a:gd name="connsiteY1" fmla="*/ 59872 h 279400"/>
                    <a:gd name="connsiteX2" fmla="*/ 130628 w 870857"/>
                    <a:gd name="connsiteY2" fmla="*/ 38100 h 279400"/>
                    <a:gd name="connsiteX3" fmla="*/ 174171 w 870857"/>
                    <a:gd name="connsiteY3" fmla="*/ 157843 h 279400"/>
                    <a:gd name="connsiteX4" fmla="*/ 217714 w 870857"/>
                    <a:gd name="connsiteY4" fmla="*/ 212272 h 279400"/>
                    <a:gd name="connsiteX5" fmla="*/ 283028 w 870857"/>
                    <a:gd name="connsiteY5" fmla="*/ 114300 h 279400"/>
                    <a:gd name="connsiteX6" fmla="*/ 391885 w 870857"/>
                    <a:gd name="connsiteY6" fmla="*/ 16329 h 279400"/>
                    <a:gd name="connsiteX7" fmla="*/ 489857 w 870857"/>
                    <a:gd name="connsiteY7" fmla="*/ 168729 h 279400"/>
                    <a:gd name="connsiteX8" fmla="*/ 576943 w 870857"/>
                    <a:gd name="connsiteY8" fmla="*/ 255814 h 279400"/>
                    <a:gd name="connsiteX9" fmla="*/ 653143 w 870857"/>
                    <a:gd name="connsiteY9" fmla="*/ 27214 h 279400"/>
                    <a:gd name="connsiteX10" fmla="*/ 751114 w 870857"/>
                    <a:gd name="connsiteY10" fmla="*/ 92529 h 279400"/>
                    <a:gd name="connsiteX11" fmla="*/ 870857 w 870857"/>
                    <a:gd name="connsiteY11" fmla="*/ 103414 h 279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870857" h="279400">
                      <a:moveTo>
                        <a:pt x="0" y="266700"/>
                      </a:moveTo>
                      <a:cubicBezTo>
                        <a:pt x="10886" y="182336"/>
                        <a:pt x="21772" y="97972"/>
                        <a:pt x="43543" y="59872"/>
                      </a:cubicBezTo>
                      <a:cubicBezTo>
                        <a:pt x="65314" y="21772"/>
                        <a:pt x="108857" y="21772"/>
                        <a:pt x="130628" y="38100"/>
                      </a:cubicBezTo>
                      <a:cubicBezTo>
                        <a:pt x="152399" y="54428"/>
                        <a:pt x="159657" y="128814"/>
                        <a:pt x="174171" y="157843"/>
                      </a:cubicBezTo>
                      <a:cubicBezTo>
                        <a:pt x="188685" y="186872"/>
                        <a:pt x="199571" y="219529"/>
                        <a:pt x="217714" y="212272"/>
                      </a:cubicBezTo>
                      <a:cubicBezTo>
                        <a:pt x="235857" y="205015"/>
                        <a:pt x="254000" y="146957"/>
                        <a:pt x="283028" y="114300"/>
                      </a:cubicBezTo>
                      <a:cubicBezTo>
                        <a:pt x="312056" y="81643"/>
                        <a:pt x="357413" y="7257"/>
                        <a:pt x="391885" y="16329"/>
                      </a:cubicBezTo>
                      <a:cubicBezTo>
                        <a:pt x="426357" y="25401"/>
                        <a:pt x="459014" y="128815"/>
                        <a:pt x="489857" y="168729"/>
                      </a:cubicBezTo>
                      <a:cubicBezTo>
                        <a:pt x="520700" y="208643"/>
                        <a:pt x="549729" y="279400"/>
                        <a:pt x="576943" y="255814"/>
                      </a:cubicBezTo>
                      <a:cubicBezTo>
                        <a:pt x="604157" y="232228"/>
                        <a:pt x="624115" y="54428"/>
                        <a:pt x="653143" y="27214"/>
                      </a:cubicBezTo>
                      <a:cubicBezTo>
                        <a:pt x="682171" y="0"/>
                        <a:pt x="714828" y="79829"/>
                        <a:pt x="751114" y="92529"/>
                      </a:cubicBezTo>
                      <a:cubicBezTo>
                        <a:pt x="787400" y="105229"/>
                        <a:pt x="829128" y="104321"/>
                        <a:pt x="870857" y="103414"/>
                      </a:cubicBezTo>
                    </a:path>
                  </a:pathLst>
                </a:cu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3" name="Freihandform 32"/>
                <p:cNvSpPr/>
                <p:nvPr/>
              </p:nvSpPr>
              <p:spPr>
                <a:xfrm rot="9256307">
                  <a:off x="1571504" y="4775423"/>
                  <a:ext cx="632545" cy="170945"/>
                </a:xfrm>
                <a:custGeom>
                  <a:avLst/>
                  <a:gdLst>
                    <a:gd name="connsiteX0" fmla="*/ 0 w 751115"/>
                    <a:gd name="connsiteY0" fmla="*/ 23586 h 123371"/>
                    <a:gd name="connsiteX1" fmla="*/ 32658 w 751115"/>
                    <a:gd name="connsiteY1" fmla="*/ 88900 h 123371"/>
                    <a:gd name="connsiteX2" fmla="*/ 130629 w 751115"/>
                    <a:gd name="connsiteY2" fmla="*/ 110671 h 123371"/>
                    <a:gd name="connsiteX3" fmla="*/ 239486 w 751115"/>
                    <a:gd name="connsiteY3" fmla="*/ 12700 h 123371"/>
                    <a:gd name="connsiteX4" fmla="*/ 304800 w 751115"/>
                    <a:gd name="connsiteY4" fmla="*/ 34471 h 123371"/>
                    <a:gd name="connsiteX5" fmla="*/ 402772 w 751115"/>
                    <a:gd name="connsiteY5" fmla="*/ 88900 h 123371"/>
                    <a:gd name="connsiteX6" fmla="*/ 511629 w 751115"/>
                    <a:gd name="connsiteY6" fmla="*/ 12700 h 123371"/>
                    <a:gd name="connsiteX7" fmla="*/ 674915 w 751115"/>
                    <a:gd name="connsiteY7" fmla="*/ 56243 h 123371"/>
                    <a:gd name="connsiteX8" fmla="*/ 751115 w 751115"/>
                    <a:gd name="connsiteY8" fmla="*/ 56243 h 1233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51115" h="123371">
                      <a:moveTo>
                        <a:pt x="0" y="23586"/>
                      </a:moveTo>
                      <a:cubicBezTo>
                        <a:pt x="5443" y="48986"/>
                        <a:pt x="10887" y="74386"/>
                        <a:pt x="32658" y="88900"/>
                      </a:cubicBezTo>
                      <a:cubicBezTo>
                        <a:pt x="54429" y="103414"/>
                        <a:pt x="96158" y="123371"/>
                        <a:pt x="130629" y="110671"/>
                      </a:cubicBezTo>
                      <a:cubicBezTo>
                        <a:pt x="165100" y="97971"/>
                        <a:pt x="210458" y="25400"/>
                        <a:pt x="239486" y="12700"/>
                      </a:cubicBezTo>
                      <a:cubicBezTo>
                        <a:pt x="268514" y="0"/>
                        <a:pt x="277586" y="21771"/>
                        <a:pt x="304800" y="34471"/>
                      </a:cubicBezTo>
                      <a:cubicBezTo>
                        <a:pt x="332014" y="47171"/>
                        <a:pt x="368301" y="92528"/>
                        <a:pt x="402772" y="88900"/>
                      </a:cubicBezTo>
                      <a:cubicBezTo>
                        <a:pt x="437243" y="85272"/>
                        <a:pt x="466272" y="18143"/>
                        <a:pt x="511629" y="12700"/>
                      </a:cubicBezTo>
                      <a:cubicBezTo>
                        <a:pt x="556986" y="7257"/>
                        <a:pt x="635001" y="48986"/>
                        <a:pt x="674915" y="56243"/>
                      </a:cubicBezTo>
                      <a:cubicBezTo>
                        <a:pt x="714829" y="63500"/>
                        <a:pt x="732972" y="59871"/>
                        <a:pt x="751115" y="56243"/>
                      </a:cubicBezTo>
                    </a:path>
                  </a:pathLst>
                </a:cu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22" name="Freihandform 21"/>
              <p:cNvSpPr/>
              <p:nvPr/>
            </p:nvSpPr>
            <p:spPr>
              <a:xfrm rot="10800000">
                <a:off x="1524000" y="4571999"/>
                <a:ext cx="457200" cy="123371"/>
              </a:xfrm>
              <a:custGeom>
                <a:avLst/>
                <a:gdLst>
                  <a:gd name="connsiteX0" fmla="*/ 0 w 751115"/>
                  <a:gd name="connsiteY0" fmla="*/ 23586 h 123371"/>
                  <a:gd name="connsiteX1" fmla="*/ 32658 w 751115"/>
                  <a:gd name="connsiteY1" fmla="*/ 88900 h 123371"/>
                  <a:gd name="connsiteX2" fmla="*/ 130629 w 751115"/>
                  <a:gd name="connsiteY2" fmla="*/ 110671 h 123371"/>
                  <a:gd name="connsiteX3" fmla="*/ 239486 w 751115"/>
                  <a:gd name="connsiteY3" fmla="*/ 12700 h 123371"/>
                  <a:gd name="connsiteX4" fmla="*/ 304800 w 751115"/>
                  <a:gd name="connsiteY4" fmla="*/ 34471 h 123371"/>
                  <a:gd name="connsiteX5" fmla="*/ 402772 w 751115"/>
                  <a:gd name="connsiteY5" fmla="*/ 88900 h 123371"/>
                  <a:gd name="connsiteX6" fmla="*/ 511629 w 751115"/>
                  <a:gd name="connsiteY6" fmla="*/ 12700 h 123371"/>
                  <a:gd name="connsiteX7" fmla="*/ 674915 w 751115"/>
                  <a:gd name="connsiteY7" fmla="*/ 56243 h 123371"/>
                  <a:gd name="connsiteX8" fmla="*/ 751115 w 751115"/>
                  <a:gd name="connsiteY8" fmla="*/ 56243 h 123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1115" h="123371">
                    <a:moveTo>
                      <a:pt x="0" y="23586"/>
                    </a:moveTo>
                    <a:cubicBezTo>
                      <a:pt x="5443" y="48986"/>
                      <a:pt x="10887" y="74386"/>
                      <a:pt x="32658" y="88900"/>
                    </a:cubicBezTo>
                    <a:cubicBezTo>
                      <a:pt x="54429" y="103414"/>
                      <a:pt x="96158" y="123371"/>
                      <a:pt x="130629" y="110671"/>
                    </a:cubicBezTo>
                    <a:cubicBezTo>
                      <a:pt x="165100" y="97971"/>
                      <a:pt x="210458" y="25400"/>
                      <a:pt x="239486" y="12700"/>
                    </a:cubicBezTo>
                    <a:cubicBezTo>
                      <a:pt x="268514" y="0"/>
                      <a:pt x="277586" y="21771"/>
                      <a:pt x="304800" y="34471"/>
                    </a:cubicBezTo>
                    <a:cubicBezTo>
                      <a:pt x="332014" y="47171"/>
                      <a:pt x="368301" y="92528"/>
                      <a:pt x="402772" y="88900"/>
                    </a:cubicBezTo>
                    <a:cubicBezTo>
                      <a:pt x="437243" y="85272"/>
                      <a:pt x="466272" y="18143"/>
                      <a:pt x="511629" y="12700"/>
                    </a:cubicBezTo>
                    <a:cubicBezTo>
                      <a:pt x="556986" y="7257"/>
                      <a:pt x="635001" y="48986"/>
                      <a:pt x="674915" y="56243"/>
                    </a:cubicBezTo>
                    <a:cubicBezTo>
                      <a:pt x="714829" y="63500"/>
                      <a:pt x="732972" y="59871"/>
                      <a:pt x="751115" y="56243"/>
                    </a:cubicBezTo>
                  </a:path>
                </a:pathLst>
              </a:cu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grpSp>
            <p:nvGrpSpPr>
              <p:cNvPr id="23" name="Gruppieren 25"/>
              <p:cNvGrpSpPr/>
              <p:nvPr/>
            </p:nvGrpSpPr>
            <p:grpSpPr>
              <a:xfrm rot="10800000">
                <a:off x="1665514" y="3918857"/>
                <a:ext cx="1454730" cy="716051"/>
                <a:chOff x="1571504" y="4775423"/>
                <a:chExt cx="1454730" cy="716051"/>
              </a:xfrm>
            </p:grpSpPr>
            <p:sp>
              <p:nvSpPr>
                <p:cNvPr id="24" name="Freihandform 23"/>
                <p:cNvSpPr/>
                <p:nvPr/>
              </p:nvSpPr>
              <p:spPr>
                <a:xfrm rot="1463504">
                  <a:off x="2454967" y="4884759"/>
                  <a:ext cx="571267" cy="278370"/>
                </a:xfrm>
                <a:custGeom>
                  <a:avLst/>
                  <a:gdLst>
                    <a:gd name="connsiteX0" fmla="*/ 0 w 870857"/>
                    <a:gd name="connsiteY0" fmla="*/ 266700 h 279400"/>
                    <a:gd name="connsiteX1" fmla="*/ 43543 w 870857"/>
                    <a:gd name="connsiteY1" fmla="*/ 59872 h 279400"/>
                    <a:gd name="connsiteX2" fmla="*/ 130628 w 870857"/>
                    <a:gd name="connsiteY2" fmla="*/ 38100 h 279400"/>
                    <a:gd name="connsiteX3" fmla="*/ 174171 w 870857"/>
                    <a:gd name="connsiteY3" fmla="*/ 157843 h 279400"/>
                    <a:gd name="connsiteX4" fmla="*/ 217714 w 870857"/>
                    <a:gd name="connsiteY4" fmla="*/ 212272 h 279400"/>
                    <a:gd name="connsiteX5" fmla="*/ 283028 w 870857"/>
                    <a:gd name="connsiteY5" fmla="*/ 114300 h 279400"/>
                    <a:gd name="connsiteX6" fmla="*/ 391885 w 870857"/>
                    <a:gd name="connsiteY6" fmla="*/ 16329 h 279400"/>
                    <a:gd name="connsiteX7" fmla="*/ 489857 w 870857"/>
                    <a:gd name="connsiteY7" fmla="*/ 168729 h 279400"/>
                    <a:gd name="connsiteX8" fmla="*/ 576943 w 870857"/>
                    <a:gd name="connsiteY8" fmla="*/ 255814 h 279400"/>
                    <a:gd name="connsiteX9" fmla="*/ 653143 w 870857"/>
                    <a:gd name="connsiteY9" fmla="*/ 27214 h 279400"/>
                    <a:gd name="connsiteX10" fmla="*/ 751114 w 870857"/>
                    <a:gd name="connsiteY10" fmla="*/ 92529 h 279400"/>
                    <a:gd name="connsiteX11" fmla="*/ 870857 w 870857"/>
                    <a:gd name="connsiteY11" fmla="*/ 103414 h 279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870857" h="279400">
                      <a:moveTo>
                        <a:pt x="0" y="266700"/>
                      </a:moveTo>
                      <a:cubicBezTo>
                        <a:pt x="10886" y="182336"/>
                        <a:pt x="21772" y="97972"/>
                        <a:pt x="43543" y="59872"/>
                      </a:cubicBezTo>
                      <a:cubicBezTo>
                        <a:pt x="65314" y="21772"/>
                        <a:pt x="108857" y="21772"/>
                        <a:pt x="130628" y="38100"/>
                      </a:cubicBezTo>
                      <a:cubicBezTo>
                        <a:pt x="152399" y="54428"/>
                        <a:pt x="159657" y="128814"/>
                        <a:pt x="174171" y="157843"/>
                      </a:cubicBezTo>
                      <a:cubicBezTo>
                        <a:pt x="188685" y="186872"/>
                        <a:pt x="199571" y="219529"/>
                        <a:pt x="217714" y="212272"/>
                      </a:cubicBezTo>
                      <a:cubicBezTo>
                        <a:pt x="235857" y="205015"/>
                        <a:pt x="254000" y="146957"/>
                        <a:pt x="283028" y="114300"/>
                      </a:cubicBezTo>
                      <a:cubicBezTo>
                        <a:pt x="312056" y="81643"/>
                        <a:pt x="357413" y="7257"/>
                        <a:pt x="391885" y="16329"/>
                      </a:cubicBezTo>
                      <a:cubicBezTo>
                        <a:pt x="426357" y="25401"/>
                        <a:pt x="459014" y="128815"/>
                        <a:pt x="489857" y="168729"/>
                      </a:cubicBezTo>
                      <a:cubicBezTo>
                        <a:pt x="520700" y="208643"/>
                        <a:pt x="549729" y="279400"/>
                        <a:pt x="576943" y="255814"/>
                      </a:cubicBezTo>
                      <a:cubicBezTo>
                        <a:pt x="604157" y="232228"/>
                        <a:pt x="624115" y="54428"/>
                        <a:pt x="653143" y="27214"/>
                      </a:cubicBezTo>
                      <a:cubicBezTo>
                        <a:pt x="682171" y="0"/>
                        <a:pt x="714828" y="79829"/>
                        <a:pt x="751114" y="92529"/>
                      </a:cubicBezTo>
                      <a:cubicBezTo>
                        <a:pt x="787400" y="105229"/>
                        <a:pt x="829128" y="104321"/>
                        <a:pt x="870857" y="103414"/>
                      </a:cubicBezTo>
                    </a:path>
                  </a:pathLst>
                </a:cu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5" name="Freihandform 24"/>
                <p:cNvSpPr/>
                <p:nvPr/>
              </p:nvSpPr>
              <p:spPr>
                <a:xfrm rot="2835876">
                  <a:off x="2378893" y="5166333"/>
                  <a:ext cx="449108" cy="173010"/>
                </a:xfrm>
                <a:custGeom>
                  <a:avLst/>
                  <a:gdLst>
                    <a:gd name="connsiteX0" fmla="*/ 0 w 751115"/>
                    <a:gd name="connsiteY0" fmla="*/ 23586 h 123371"/>
                    <a:gd name="connsiteX1" fmla="*/ 32658 w 751115"/>
                    <a:gd name="connsiteY1" fmla="*/ 88900 h 123371"/>
                    <a:gd name="connsiteX2" fmla="*/ 130629 w 751115"/>
                    <a:gd name="connsiteY2" fmla="*/ 110671 h 123371"/>
                    <a:gd name="connsiteX3" fmla="*/ 239486 w 751115"/>
                    <a:gd name="connsiteY3" fmla="*/ 12700 h 123371"/>
                    <a:gd name="connsiteX4" fmla="*/ 304800 w 751115"/>
                    <a:gd name="connsiteY4" fmla="*/ 34471 h 123371"/>
                    <a:gd name="connsiteX5" fmla="*/ 402772 w 751115"/>
                    <a:gd name="connsiteY5" fmla="*/ 88900 h 123371"/>
                    <a:gd name="connsiteX6" fmla="*/ 511629 w 751115"/>
                    <a:gd name="connsiteY6" fmla="*/ 12700 h 123371"/>
                    <a:gd name="connsiteX7" fmla="*/ 674915 w 751115"/>
                    <a:gd name="connsiteY7" fmla="*/ 56243 h 123371"/>
                    <a:gd name="connsiteX8" fmla="*/ 751115 w 751115"/>
                    <a:gd name="connsiteY8" fmla="*/ 56243 h 1233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51115" h="123371">
                      <a:moveTo>
                        <a:pt x="0" y="23586"/>
                      </a:moveTo>
                      <a:cubicBezTo>
                        <a:pt x="5443" y="48986"/>
                        <a:pt x="10887" y="74386"/>
                        <a:pt x="32658" y="88900"/>
                      </a:cubicBezTo>
                      <a:cubicBezTo>
                        <a:pt x="54429" y="103414"/>
                        <a:pt x="96158" y="123371"/>
                        <a:pt x="130629" y="110671"/>
                      </a:cubicBezTo>
                      <a:cubicBezTo>
                        <a:pt x="165100" y="97971"/>
                        <a:pt x="210458" y="25400"/>
                        <a:pt x="239486" y="12700"/>
                      </a:cubicBezTo>
                      <a:cubicBezTo>
                        <a:pt x="268514" y="0"/>
                        <a:pt x="277586" y="21771"/>
                        <a:pt x="304800" y="34471"/>
                      </a:cubicBezTo>
                      <a:cubicBezTo>
                        <a:pt x="332014" y="47171"/>
                        <a:pt x="368301" y="92528"/>
                        <a:pt x="402772" y="88900"/>
                      </a:cubicBezTo>
                      <a:cubicBezTo>
                        <a:pt x="437243" y="85272"/>
                        <a:pt x="466272" y="18143"/>
                        <a:pt x="511629" y="12700"/>
                      </a:cubicBezTo>
                      <a:cubicBezTo>
                        <a:pt x="556986" y="7257"/>
                        <a:pt x="635001" y="48986"/>
                        <a:pt x="674915" y="56243"/>
                      </a:cubicBezTo>
                      <a:cubicBezTo>
                        <a:pt x="714829" y="63500"/>
                        <a:pt x="732972" y="59871"/>
                        <a:pt x="751115" y="56243"/>
                      </a:cubicBezTo>
                    </a:path>
                  </a:pathLst>
                </a:cu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6" name="Freihandform 25"/>
                <p:cNvSpPr/>
                <p:nvPr/>
              </p:nvSpPr>
              <p:spPr>
                <a:xfrm rot="5400000">
                  <a:off x="1994897" y="5130431"/>
                  <a:ext cx="598715" cy="123371"/>
                </a:xfrm>
                <a:custGeom>
                  <a:avLst/>
                  <a:gdLst>
                    <a:gd name="connsiteX0" fmla="*/ 0 w 751115"/>
                    <a:gd name="connsiteY0" fmla="*/ 23586 h 123371"/>
                    <a:gd name="connsiteX1" fmla="*/ 32658 w 751115"/>
                    <a:gd name="connsiteY1" fmla="*/ 88900 h 123371"/>
                    <a:gd name="connsiteX2" fmla="*/ 130629 w 751115"/>
                    <a:gd name="connsiteY2" fmla="*/ 110671 h 123371"/>
                    <a:gd name="connsiteX3" fmla="*/ 239486 w 751115"/>
                    <a:gd name="connsiteY3" fmla="*/ 12700 h 123371"/>
                    <a:gd name="connsiteX4" fmla="*/ 304800 w 751115"/>
                    <a:gd name="connsiteY4" fmla="*/ 34471 h 123371"/>
                    <a:gd name="connsiteX5" fmla="*/ 402772 w 751115"/>
                    <a:gd name="connsiteY5" fmla="*/ 88900 h 123371"/>
                    <a:gd name="connsiteX6" fmla="*/ 511629 w 751115"/>
                    <a:gd name="connsiteY6" fmla="*/ 12700 h 123371"/>
                    <a:gd name="connsiteX7" fmla="*/ 674915 w 751115"/>
                    <a:gd name="connsiteY7" fmla="*/ 56243 h 123371"/>
                    <a:gd name="connsiteX8" fmla="*/ 751115 w 751115"/>
                    <a:gd name="connsiteY8" fmla="*/ 56243 h 1233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51115" h="123371">
                      <a:moveTo>
                        <a:pt x="0" y="23586"/>
                      </a:moveTo>
                      <a:cubicBezTo>
                        <a:pt x="5443" y="48986"/>
                        <a:pt x="10887" y="74386"/>
                        <a:pt x="32658" y="88900"/>
                      </a:cubicBezTo>
                      <a:cubicBezTo>
                        <a:pt x="54429" y="103414"/>
                        <a:pt x="96158" y="123371"/>
                        <a:pt x="130629" y="110671"/>
                      </a:cubicBezTo>
                      <a:cubicBezTo>
                        <a:pt x="165100" y="97971"/>
                        <a:pt x="210458" y="25400"/>
                        <a:pt x="239486" y="12700"/>
                      </a:cubicBezTo>
                      <a:cubicBezTo>
                        <a:pt x="268514" y="0"/>
                        <a:pt x="277586" y="21771"/>
                        <a:pt x="304800" y="34471"/>
                      </a:cubicBezTo>
                      <a:cubicBezTo>
                        <a:pt x="332014" y="47171"/>
                        <a:pt x="368301" y="92528"/>
                        <a:pt x="402772" y="88900"/>
                      </a:cubicBezTo>
                      <a:cubicBezTo>
                        <a:pt x="437243" y="85272"/>
                        <a:pt x="466272" y="18143"/>
                        <a:pt x="511629" y="12700"/>
                      </a:cubicBezTo>
                      <a:cubicBezTo>
                        <a:pt x="556986" y="7257"/>
                        <a:pt x="635001" y="48986"/>
                        <a:pt x="674915" y="56243"/>
                      </a:cubicBezTo>
                      <a:cubicBezTo>
                        <a:pt x="714829" y="63500"/>
                        <a:pt x="732972" y="59871"/>
                        <a:pt x="751115" y="56243"/>
                      </a:cubicBezTo>
                    </a:path>
                  </a:pathLst>
                </a:cu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7" name="Freihandform 26"/>
                <p:cNvSpPr/>
                <p:nvPr/>
              </p:nvSpPr>
              <p:spPr>
                <a:xfrm rot="7316001">
                  <a:off x="1708214" y="4978838"/>
                  <a:ext cx="571267" cy="278370"/>
                </a:xfrm>
                <a:custGeom>
                  <a:avLst/>
                  <a:gdLst>
                    <a:gd name="connsiteX0" fmla="*/ 0 w 870857"/>
                    <a:gd name="connsiteY0" fmla="*/ 266700 h 279400"/>
                    <a:gd name="connsiteX1" fmla="*/ 43543 w 870857"/>
                    <a:gd name="connsiteY1" fmla="*/ 59872 h 279400"/>
                    <a:gd name="connsiteX2" fmla="*/ 130628 w 870857"/>
                    <a:gd name="connsiteY2" fmla="*/ 38100 h 279400"/>
                    <a:gd name="connsiteX3" fmla="*/ 174171 w 870857"/>
                    <a:gd name="connsiteY3" fmla="*/ 157843 h 279400"/>
                    <a:gd name="connsiteX4" fmla="*/ 217714 w 870857"/>
                    <a:gd name="connsiteY4" fmla="*/ 212272 h 279400"/>
                    <a:gd name="connsiteX5" fmla="*/ 283028 w 870857"/>
                    <a:gd name="connsiteY5" fmla="*/ 114300 h 279400"/>
                    <a:gd name="connsiteX6" fmla="*/ 391885 w 870857"/>
                    <a:gd name="connsiteY6" fmla="*/ 16329 h 279400"/>
                    <a:gd name="connsiteX7" fmla="*/ 489857 w 870857"/>
                    <a:gd name="connsiteY7" fmla="*/ 168729 h 279400"/>
                    <a:gd name="connsiteX8" fmla="*/ 576943 w 870857"/>
                    <a:gd name="connsiteY8" fmla="*/ 255814 h 279400"/>
                    <a:gd name="connsiteX9" fmla="*/ 653143 w 870857"/>
                    <a:gd name="connsiteY9" fmla="*/ 27214 h 279400"/>
                    <a:gd name="connsiteX10" fmla="*/ 751114 w 870857"/>
                    <a:gd name="connsiteY10" fmla="*/ 92529 h 279400"/>
                    <a:gd name="connsiteX11" fmla="*/ 870857 w 870857"/>
                    <a:gd name="connsiteY11" fmla="*/ 103414 h 279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870857" h="279400">
                      <a:moveTo>
                        <a:pt x="0" y="266700"/>
                      </a:moveTo>
                      <a:cubicBezTo>
                        <a:pt x="10886" y="182336"/>
                        <a:pt x="21772" y="97972"/>
                        <a:pt x="43543" y="59872"/>
                      </a:cubicBezTo>
                      <a:cubicBezTo>
                        <a:pt x="65314" y="21772"/>
                        <a:pt x="108857" y="21772"/>
                        <a:pt x="130628" y="38100"/>
                      </a:cubicBezTo>
                      <a:cubicBezTo>
                        <a:pt x="152399" y="54428"/>
                        <a:pt x="159657" y="128814"/>
                        <a:pt x="174171" y="157843"/>
                      </a:cubicBezTo>
                      <a:cubicBezTo>
                        <a:pt x="188685" y="186872"/>
                        <a:pt x="199571" y="219529"/>
                        <a:pt x="217714" y="212272"/>
                      </a:cubicBezTo>
                      <a:cubicBezTo>
                        <a:pt x="235857" y="205015"/>
                        <a:pt x="254000" y="146957"/>
                        <a:pt x="283028" y="114300"/>
                      </a:cubicBezTo>
                      <a:cubicBezTo>
                        <a:pt x="312056" y="81643"/>
                        <a:pt x="357413" y="7257"/>
                        <a:pt x="391885" y="16329"/>
                      </a:cubicBezTo>
                      <a:cubicBezTo>
                        <a:pt x="426357" y="25401"/>
                        <a:pt x="459014" y="128815"/>
                        <a:pt x="489857" y="168729"/>
                      </a:cubicBezTo>
                      <a:cubicBezTo>
                        <a:pt x="520700" y="208643"/>
                        <a:pt x="549729" y="279400"/>
                        <a:pt x="576943" y="255814"/>
                      </a:cubicBezTo>
                      <a:cubicBezTo>
                        <a:pt x="604157" y="232228"/>
                        <a:pt x="624115" y="54428"/>
                        <a:pt x="653143" y="27214"/>
                      </a:cubicBezTo>
                      <a:cubicBezTo>
                        <a:pt x="682171" y="0"/>
                        <a:pt x="714828" y="79829"/>
                        <a:pt x="751114" y="92529"/>
                      </a:cubicBezTo>
                      <a:cubicBezTo>
                        <a:pt x="787400" y="105229"/>
                        <a:pt x="829128" y="104321"/>
                        <a:pt x="870857" y="103414"/>
                      </a:cubicBezTo>
                    </a:path>
                  </a:pathLst>
                </a:cu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8" name="Freihandform 27"/>
                <p:cNvSpPr/>
                <p:nvPr/>
              </p:nvSpPr>
              <p:spPr>
                <a:xfrm rot="9256307">
                  <a:off x="1571504" y="4775423"/>
                  <a:ext cx="632545" cy="170945"/>
                </a:xfrm>
                <a:custGeom>
                  <a:avLst/>
                  <a:gdLst>
                    <a:gd name="connsiteX0" fmla="*/ 0 w 751115"/>
                    <a:gd name="connsiteY0" fmla="*/ 23586 h 123371"/>
                    <a:gd name="connsiteX1" fmla="*/ 32658 w 751115"/>
                    <a:gd name="connsiteY1" fmla="*/ 88900 h 123371"/>
                    <a:gd name="connsiteX2" fmla="*/ 130629 w 751115"/>
                    <a:gd name="connsiteY2" fmla="*/ 110671 h 123371"/>
                    <a:gd name="connsiteX3" fmla="*/ 239486 w 751115"/>
                    <a:gd name="connsiteY3" fmla="*/ 12700 h 123371"/>
                    <a:gd name="connsiteX4" fmla="*/ 304800 w 751115"/>
                    <a:gd name="connsiteY4" fmla="*/ 34471 h 123371"/>
                    <a:gd name="connsiteX5" fmla="*/ 402772 w 751115"/>
                    <a:gd name="connsiteY5" fmla="*/ 88900 h 123371"/>
                    <a:gd name="connsiteX6" fmla="*/ 511629 w 751115"/>
                    <a:gd name="connsiteY6" fmla="*/ 12700 h 123371"/>
                    <a:gd name="connsiteX7" fmla="*/ 674915 w 751115"/>
                    <a:gd name="connsiteY7" fmla="*/ 56243 h 123371"/>
                    <a:gd name="connsiteX8" fmla="*/ 751115 w 751115"/>
                    <a:gd name="connsiteY8" fmla="*/ 56243 h 1233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51115" h="123371">
                      <a:moveTo>
                        <a:pt x="0" y="23586"/>
                      </a:moveTo>
                      <a:cubicBezTo>
                        <a:pt x="5443" y="48986"/>
                        <a:pt x="10887" y="74386"/>
                        <a:pt x="32658" y="88900"/>
                      </a:cubicBezTo>
                      <a:cubicBezTo>
                        <a:pt x="54429" y="103414"/>
                        <a:pt x="96158" y="123371"/>
                        <a:pt x="130629" y="110671"/>
                      </a:cubicBezTo>
                      <a:cubicBezTo>
                        <a:pt x="165100" y="97971"/>
                        <a:pt x="210458" y="25400"/>
                        <a:pt x="239486" y="12700"/>
                      </a:cubicBezTo>
                      <a:cubicBezTo>
                        <a:pt x="268514" y="0"/>
                        <a:pt x="277586" y="21771"/>
                        <a:pt x="304800" y="34471"/>
                      </a:cubicBezTo>
                      <a:cubicBezTo>
                        <a:pt x="332014" y="47171"/>
                        <a:pt x="368301" y="92528"/>
                        <a:pt x="402772" y="88900"/>
                      </a:cubicBezTo>
                      <a:cubicBezTo>
                        <a:pt x="437243" y="85272"/>
                        <a:pt x="466272" y="18143"/>
                        <a:pt x="511629" y="12700"/>
                      </a:cubicBezTo>
                      <a:cubicBezTo>
                        <a:pt x="556986" y="7257"/>
                        <a:pt x="635001" y="48986"/>
                        <a:pt x="674915" y="56243"/>
                      </a:cubicBezTo>
                      <a:cubicBezTo>
                        <a:pt x="714829" y="63500"/>
                        <a:pt x="732972" y="59871"/>
                        <a:pt x="751115" y="56243"/>
                      </a:cubicBezTo>
                    </a:path>
                  </a:pathLst>
                </a:cu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</p:grpSp>
        <p:grpSp>
          <p:nvGrpSpPr>
            <p:cNvPr id="7" name="Gruppieren 44"/>
            <p:cNvGrpSpPr/>
            <p:nvPr/>
          </p:nvGrpSpPr>
          <p:grpSpPr>
            <a:xfrm>
              <a:off x="482350" y="2692940"/>
              <a:ext cx="3744744" cy="4038600"/>
              <a:chOff x="482350" y="2692940"/>
              <a:chExt cx="3744744" cy="4038600"/>
            </a:xfrm>
          </p:grpSpPr>
          <p:sp>
            <p:nvSpPr>
              <p:cNvPr id="8" name="Freihandform 7"/>
              <p:cNvSpPr/>
              <p:nvPr/>
            </p:nvSpPr>
            <p:spPr>
              <a:xfrm rot="727542">
                <a:off x="3113314" y="4604657"/>
                <a:ext cx="1034143" cy="388256"/>
              </a:xfrm>
              <a:custGeom>
                <a:avLst/>
                <a:gdLst>
                  <a:gd name="connsiteX0" fmla="*/ 0 w 1034143"/>
                  <a:gd name="connsiteY0" fmla="*/ 293914 h 388256"/>
                  <a:gd name="connsiteX1" fmla="*/ 239485 w 1034143"/>
                  <a:gd name="connsiteY1" fmla="*/ 65314 h 388256"/>
                  <a:gd name="connsiteX2" fmla="*/ 391885 w 1034143"/>
                  <a:gd name="connsiteY2" fmla="*/ 195943 h 388256"/>
                  <a:gd name="connsiteX3" fmla="*/ 489857 w 1034143"/>
                  <a:gd name="connsiteY3" fmla="*/ 239485 h 388256"/>
                  <a:gd name="connsiteX4" fmla="*/ 576943 w 1034143"/>
                  <a:gd name="connsiteY4" fmla="*/ 359228 h 388256"/>
                  <a:gd name="connsiteX5" fmla="*/ 816428 w 1034143"/>
                  <a:gd name="connsiteY5" fmla="*/ 65314 h 388256"/>
                  <a:gd name="connsiteX6" fmla="*/ 979714 w 1034143"/>
                  <a:gd name="connsiteY6" fmla="*/ 163285 h 388256"/>
                  <a:gd name="connsiteX7" fmla="*/ 859971 w 1034143"/>
                  <a:gd name="connsiteY7" fmla="*/ 326571 h 388256"/>
                  <a:gd name="connsiteX8" fmla="*/ 816428 w 1034143"/>
                  <a:gd name="connsiteY8" fmla="*/ 174171 h 388256"/>
                  <a:gd name="connsiteX9" fmla="*/ 1034143 w 1034143"/>
                  <a:gd name="connsiteY9" fmla="*/ 0 h 388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34143" h="388256">
                    <a:moveTo>
                      <a:pt x="0" y="293914"/>
                    </a:moveTo>
                    <a:cubicBezTo>
                      <a:pt x="87085" y="187778"/>
                      <a:pt x="174171" y="81642"/>
                      <a:pt x="239485" y="65314"/>
                    </a:cubicBezTo>
                    <a:cubicBezTo>
                      <a:pt x="304799" y="48986"/>
                      <a:pt x="350156" y="166915"/>
                      <a:pt x="391885" y="195943"/>
                    </a:cubicBezTo>
                    <a:cubicBezTo>
                      <a:pt x="433614" y="224972"/>
                      <a:pt x="459014" y="212271"/>
                      <a:pt x="489857" y="239485"/>
                    </a:cubicBezTo>
                    <a:cubicBezTo>
                      <a:pt x="520700" y="266699"/>
                      <a:pt x="522515" y="388256"/>
                      <a:pt x="576943" y="359228"/>
                    </a:cubicBezTo>
                    <a:cubicBezTo>
                      <a:pt x="631371" y="330200"/>
                      <a:pt x="749300" y="97971"/>
                      <a:pt x="816428" y="65314"/>
                    </a:cubicBezTo>
                    <a:cubicBezTo>
                      <a:pt x="883556" y="32657"/>
                      <a:pt x="972457" y="119742"/>
                      <a:pt x="979714" y="163285"/>
                    </a:cubicBezTo>
                    <a:cubicBezTo>
                      <a:pt x="986971" y="206828"/>
                      <a:pt x="887185" y="324757"/>
                      <a:pt x="859971" y="326571"/>
                    </a:cubicBezTo>
                    <a:cubicBezTo>
                      <a:pt x="832757" y="328385"/>
                      <a:pt x="787399" y="228600"/>
                      <a:pt x="816428" y="174171"/>
                    </a:cubicBezTo>
                    <a:cubicBezTo>
                      <a:pt x="845457" y="119743"/>
                      <a:pt x="939800" y="59871"/>
                      <a:pt x="1034143" y="0"/>
                    </a:cubicBezTo>
                  </a:path>
                </a:pathLst>
              </a:custGeom>
              <a:ln w="571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9" name="Freihandform 8"/>
              <p:cNvSpPr/>
              <p:nvPr/>
            </p:nvSpPr>
            <p:spPr>
              <a:xfrm rot="12455673">
                <a:off x="2989659" y="5140128"/>
                <a:ext cx="1230086" cy="379186"/>
              </a:xfrm>
              <a:custGeom>
                <a:avLst/>
                <a:gdLst>
                  <a:gd name="connsiteX0" fmla="*/ 0 w 1230086"/>
                  <a:gd name="connsiteY0" fmla="*/ 279400 h 379186"/>
                  <a:gd name="connsiteX1" fmla="*/ 97971 w 1230086"/>
                  <a:gd name="connsiteY1" fmla="*/ 61686 h 379186"/>
                  <a:gd name="connsiteX2" fmla="*/ 250371 w 1230086"/>
                  <a:gd name="connsiteY2" fmla="*/ 105229 h 379186"/>
                  <a:gd name="connsiteX3" fmla="*/ 413657 w 1230086"/>
                  <a:gd name="connsiteY3" fmla="*/ 312057 h 379186"/>
                  <a:gd name="connsiteX4" fmla="*/ 206829 w 1230086"/>
                  <a:gd name="connsiteY4" fmla="*/ 333829 h 379186"/>
                  <a:gd name="connsiteX5" fmla="*/ 402771 w 1230086"/>
                  <a:gd name="connsiteY5" fmla="*/ 39914 h 379186"/>
                  <a:gd name="connsiteX6" fmla="*/ 674914 w 1230086"/>
                  <a:gd name="connsiteY6" fmla="*/ 94343 h 379186"/>
                  <a:gd name="connsiteX7" fmla="*/ 729343 w 1230086"/>
                  <a:gd name="connsiteY7" fmla="*/ 246743 h 379186"/>
                  <a:gd name="connsiteX8" fmla="*/ 642257 w 1230086"/>
                  <a:gd name="connsiteY8" fmla="*/ 322943 h 379186"/>
                  <a:gd name="connsiteX9" fmla="*/ 468086 w 1230086"/>
                  <a:gd name="connsiteY9" fmla="*/ 203200 h 379186"/>
                  <a:gd name="connsiteX10" fmla="*/ 870857 w 1230086"/>
                  <a:gd name="connsiteY10" fmla="*/ 39914 h 379186"/>
                  <a:gd name="connsiteX11" fmla="*/ 1001486 w 1230086"/>
                  <a:gd name="connsiteY11" fmla="*/ 268514 h 379186"/>
                  <a:gd name="connsiteX12" fmla="*/ 1230086 w 1230086"/>
                  <a:gd name="connsiteY12" fmla="*/ 148771 h 37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30086" h="379186">
                    <a:moveTo>
                      <a:pt x="0" y="279400"/>
                    </a:moveTo>
                    <a:cubicBezTo>
                      <a:pt x="28121" y="185057"/>
                      <a:pt x="56243" y="90714"/>
                      <a:pt x="97971" y="61686"/>
                    </a:cubicBezTo>
                    <a:cubicBezTo>
                      <a:pt x="139699" y="32658"/>
                      <a:pt x="197757" y="63501"/>
                      <a:pt x="250371" y="105229"/>
                    </a:cubicBezTo>
                    <a:cubicBezTo>
                      <a:pt x="302985" y="146958"/>
                      <a:pt x="420914" y="273957"/>
                      <a:pt x="413657" y="312057"/>
                    </a:cubicBezTo>
                    <a:cubicBezTo>
                      <a:pt x="406400" y="350157"/>
                      <a:pt x="208643" y="379186"/>
                      <a:pt x="206829" y="333829"/>
                    </a:cubicBezTo>
                    <a:cubicBezTo>
                      <a:pt x="205015" y="288472"/>
                      <a:pt x="324757" y="79828"/>
                      <a:pt x="402771" y="39914"/>
                    </a:cubicBezTo>
                    <a:cubicBezTo>
                      <a:pt x="480785" y="0"/>
                      <a:pt x="620485" y="59872"/>
                      <a:pt x="674914" y="94343"/>
                    </a:cubicBezTo>
                    <a:cubicBezTo>
                      <a:pt x="729343" y="128814"/>
                      <a:pt x="734786" y="208643"/>
                      <a:pt x="729343" y="246743"/>
                    </a:cubicBezTo>
                    <a:cubicBezTo>
                      <a:pt x="723900" y="284843"/>
                      <a:pt x="685800" y="330200"/>
                      <a:pt x="642257" y="322943"/>
                    </a:cubicBezTo>
                    <a:cubicBezTo>
                      <a:pt x="598714" y="315686"/>
                      <a:pt x="429986" y="250371"/>
                      <a:pt x="468086" y="203200"/>
                    </a:cubicBezTo>
                    <a:cubicBezTo>
                      <a:pt x="506186" y="156029"/>
                      <a:pt x="781957" y="29028"/>
                      <a:pt x="870857" y="39914"/>
                    </a:cubicBezTo>
                    <a:cubicBezTo>
                      <a:pt x="959757" y="50800"/>
                      <a:pt x="941615" y="250371"/>
                      <a:pt x="1001486" y="268514"/>
                    </a:cubicBezTo>
                    <a:cubicBezTo>
                      <a:pt x="1061357" y="286657"/>
                      <a:pt x="1145721" y="217714"/>
                      <a:pt x="1230086" y="148771"/>
                    </a:cubicBezTo>
                  </a:path>
                </a:pathLst>
              </a:custGeom>
              <a:ln w="571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" name="Freihandform 9"/>
              <p:cNvSpPr/>
              <p:nvPr/>
            </p:nvSpPr>
            <p:spPr>
              <a:xfrm rot="3507827">
                <a:off x="2585833" y="5605913"/>
                <a:ext cx="1034143" cy="388256"/>
              </a:xfrm>
              <a:custGeom>
                <a:avLst/>
                <a:gdLst>
                  <a:gd name="connsiteX0" fmla="*/ 0 w 1034143"/>
                  <a:gd name="connsiteY0" fmla="*/ 293914 h 388256"/>
                  <a:gd name="connsiteX1" fmla="*/ 239485 w 1034143"/>
                  <a:gd name="connsiteY1" fmla="*/ 65314 h 388256"/>
                  <a:gd name="connsiteX2" fmla="*/ 391885 w 1034143"/>
                  <a:gd name="connsiteY2" fmla="*/ 195943 h 388256"/>
                  <a:gd name="connsiteX3" fmla="*/ 489857 w 1034143"/>
                  <a:gd name="connsiteY3" fmla="*/ 239485 h 388256"/>
                  <a:gd name="connsiteX4" fmla="*/ 576943 w 1034143"/>
                  <a:gd name="connsiteY4" fmla="*/ 359228 h 388256"/>
                  <a:gd name="connsiteX5" fmla="*/ 816428 w 1034143"/>
                  <a:gd name="connsiteY5" fmla="*/ 65314 h 388256"/>
                  <a:gd name="connsiteX6" fmla="*/ 979714 w 1034143"/>
                  <a:gd name="connsiteY6" fmla="*/ 163285 h 388256"/>
                  <a:gd name="connsiteX7" fmla="*/ 859971 w 1034143"/>
                  <a:gd name="connsiteY7" fmla="*/ 326571 h 388256"/>
                  <a:gd name="connsiteX8" fmla="*/ 816428 w 1034143"/>
                  <a:gd name="connsiteY8" fmla="*/ 174171 h 388256"/>
                  <a:gd name="connsiteX9" fmla="*/ 1034143 w 1034143"/>
                  <a:gd name="connsiteY9" fmla="*/ 0 h 388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34143" h="388256">
                    <a:moveTo>
                      <a:pt x="0" y="293914"/>
                    </a:moveTo>
                    <a:cubicBezTo>
                      <a:pt x="87085" y="187778"/>
                      <a:pt x="174171" y="81642"/>
                      <a:pt x="239485" y="65314"/>
                    </a:cubicBezTo>
                    <a:cubicBezTo>
                      <a:pt x="304799" y="48986"/>
                      <a:pt x="350156" y="166915"/>
                      <a:pt x="391885" y="195943"/>
                    </a:cubicBezTo>
                    <a:cubicBezTo>
                      <a:pt x="433614" y="224972"/>
                      <a:pt x="459014" y="212271"/>
                      <a:pt x="489857" y="239485"/>
                    </a:cubicBezTo>
                    <a:cubicBezTo>
                      <a:pt x="520700" y="266699"/>
                      <a:pt x="522515" y="388256"/>
                      <a:pt x="576943" y="359228"/>
                    </a:cubicBezTo>
                    <a:cubicBezTo>
                      <a:pt x="631371" y="330200"/>
                      <a:pt x="749300" y="97971"/>
                      <a:pt x="816428" y="65314"/>
                    </a:cubicBezTo>
                    <a:cubicBezTo>
                      <a:pt x="883556" y="32657"/>
                      <a:pt x="972457" y="119742"/>
                      <a:pt x="979714" y="163285"/>
                    </a:cubicBezTo>
                    <a:cubicBezTo>
                      <a:pt x="986971" y="206828"/>
                      <a:pt x="887185" y="324757"/>
                      <a:pt x="859971" y="326571"/>
                    </a:cubicBezTo>
                    <a:cubicBezTo>
                      <a:pt x="832757" y="328385"/>
                      <a:pt x="787399" y="228600"/>
                      <a:pt x="816428" y="174171"/>
                    </a:cubicBezTo>
                    <a:cubicBezTo>
                      <a:pt x="845457" y="119743"/>
                      <a:pt x="939800" y="59871"/>
                      <a:pt x="1034143" y="0"/>
                    </a:cubicBezTo>
                  </a:path>
                </a:pathLst>
              </a:custGeom>
              <a:ln w="571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1" name="Freihandform 10"/>
              <p:cNvSpPr/>
              <p:nvPr/>
            </p:nvSpPr>
            <p:spPr>
              <a:xfrm rot="15877556">
                <a:off x="1764920" y="5926904"/>
                <a:ext cx="1230086" cy="379186"/>
              </a:xfrm>
              <a:custGeom>
                <a:avLst/>
                <a:gdLst>
                  <a:gd name="connsiteX0" fmla="*/ 0 w 1230086"/>
                  <a:gd name="connsiteY0" fmla="*/ 279400 h 379186"/>
                  <a:gd name="connsiteX1" fmla="*/ 97971 w 1230086"/>
                  <a:gd name="connsiteY1" fmla="*/ 61686 h 379186"/>
                  <a:gd name="connsiteX2" fmla="*/ 250371 w 1230086"/>
                  <a:gd name="connsiteY2" fmla="*/ 105229 h 379186"/>
                  <a:gd name="connsiteX3" fmla="*/ 413657 w 1230086"/>
                  <a:gd name="connsiteY3" fmla="*/ 312057 h 379186"/>
                  <a:gd name="connsiteX4" fmla="*/ 206829 w 1230086"/>
                  <a:gd name="connsiteY4" fmla="*/ 333829 h 379186"/>
                  <a:gd name="connsiteX5" fmla="*/ 402771 w 1230086"/>
                  <a:gd name="connsiteY5" fmla="*/ 39914 h 379186"/>
                  <a:gd name="connsiteX6" fmla="*/ 674914 w 1230086"/>
                  <a:gd name="connsiteY6" fmla="*/ 94343 h 379186"/>
                  <a:gd name="connsiteX7" fmla="*/ 729343 w 1230086"/>
                  <a:gd name="connsiteY7" fmla="*/ 246743 h 379186"/>
                  <a:gd name="connsiteX8" fmla="*/ 642257 w 1230086"/>
                  <a:gd name="connsiteY8" fmla="*/ 322943 h 379186"/>
                  <a:gd name="connsiteX9" fmla="*/ 468086 w 1230086"/>
                  <a:gd name="connsiteY9" fmla="*/ 203200 h 379186"/>
                  <a:gd name="connsiteX10" fmla="*/ 870857 w 1230086"/>
                  <a:gd name="connsiteY10" fmla="*/ 39914 h 379186"/>
                  <a:gd name="connsiteX11" fmla="*/ 1001486 w 1230086"/>
                  <a:gd name="connsiteY11" fmla="*/ 268514 h 379186"/>
                  <a:gd name="connsiteX12" fmla="*/ 1230086 w 1230086"/>
                  <a:gd name="connsiteY12" fmla="*/ 148771 h 37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30086" h="379186">
                    <a:moveTo>
                      <a:pt x="0" y="279400"/>
                    </a:moveTo>
                    <a:cubicBezTo>
                      <a:pt x="28121" y="185057"/>
                      <a:pt x="56243" y="90714"/>
                      <a:pt x="97971" y="61686"/>
                    </a:cubicBezTo>
                    <a:cubicBezTo>
                      <a:pt x="139699" y="32658"/>
                      <a:pt x="197757" y="63501"/>
                      <a:pt x="250371" y="105229"/>
                    </a:cubicBezTo>
                    <a:cubicBezTo>
                      <a:pt x="302985" y="146958"/>
                      <a:pt x="420914" y="273957"/>
                      <a:pt x="413657" y="312057"/>
                    </a:cubicBezTo>
                    <a:cubicBezTo>
                      <a:pt x="406400" y="350157"/>
                      <a:pt x="208643" y="379186"/>
                      <a:pt x="206829" y="333829"/>
                    </a:cubicBezTo>
                    <a:cubicBezTo>
                      <a:pt x="205015" y="288472"/>
                      <a:pt x="324757" y="79828"/>
                      <a:pt x="402771" y="39914"/>
                    </a:cubicBezTo>
                    <a:cubicBezTo>
                      <a:pt x="480785" y="0"/>
                      <a:pt x="620485" y="59872"/>
                      <a:pt x="674914" y="94343"/>
                    </a:cubicBezTo>
                    <a:cubicBezTo>
                      <a:pt x="729343" y="128814"/>
                      <a:pt x="734786" y="208643"/>
                      <a:pt x="729343" y="246743"/>
                    </a:cubicBezTo>
                    <a:cubicBezTo>
                      <a:pt x="723900" y="284843"/>
                      <a:pt x="685800" y="330200"/>
                      <a:pt x="642257" y="322943"/>
                    </a:cubicBezTo>
                    <a:cubicBezTo>
                      <a:pt x="598714" y="315686"/>
                      <a:pt x="429986" y="250371"/>
                      <a:pt x="468086" y="203200"/>
                    </a:cubicBezTo>
                    <a:cubicBezTo>
                      <a:pt x="506186" y="156029"/>
                      <a:pt x="781957" y="29028"/>
                      <a:pt x="870857" y="39914"/>
                    </a:cubicBezTo>
                    <a:cubicBezTo>
                      <a:pt x="959757" y="50800"/>
                      <a:pt x="941615" y="250371"/>
                      <a:pt x="1001486" y="268514"/>
                    </a:cubicBezTo>
                    <a:cubicBezTo>
                      <a:pt x="1061357" y="286657"/>
                      <a:pt x="1145721" y="217714"/>
                      <a:pt x="1230086" y="148771"/>
                    </a:cubicBezTo>
                  </a:path>
                </a:pathLst>
              </a:custGeom>
              <a:ln w="571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2" name="Freihandform 11"/>
              <p:cNvSpPr/>
              <p:nvPr/>
            </p:nvSpPr>
            <p:spPr>
              <a:xfrm rot="17958439">
                <a:off x="994343" y="5697333"/>
                <a:ext cx="1230086" cy="379186"/>
              </a:xfrm>
              <a:custGeom>
                <a:avLst/>
                <a:gdLst>
                  <a:gd name="connsiteX0" fmla="*/ 0 w 1230086"/>
                  <a:gd name="connsiteY0" fmla="*/ 279400 h 379186"/>
                  <a:gd name="connsiteX1" fmla="*/ 97971 w 1230086"/>
                  <a:gd name="connsiteY1" fmla="*/ 61686 h 379186"/>
                  <a:gd name="connsiteX2" fmla="*/ 250371 w 1230086"/>
                  <a:gd name="connsiteY2" fmla="*/ 105229 h 379186"/>
                  <a:gd name="connsiteX3" fmla="*/ 413657 w 1230086"/>
                  <a:gd name="connsiteY3" fmla="*/ 312057 h 379186"/>
                  <a:gd name="connsiteX4" fmla="*/ 206829 w 1230086"/>
                  <a:gd name="connsiteY4" fmla="*/ 333829 h 379186"/>
                  <a:gd name="connsiteX5" fmla="*/ 402771 w 1230086"/>
                  <a:gd name="connsiteY5" fmla="*/ 39914 h 379186"/>
                  <a:gd name="connsiteX6" fmla="*/ 674914 w 1230086"/>
                  <a:gd name="connsiteY6" fmla="*/ 94343 h 379186"/>
                  <a:gd name="connsiteX7" fmla="*/ 729343 w 1230086"/>
                  <a:gd name="connsiteY7" fmla="*/ 246743 h 379186"/>
                  <a:gd name="connsiteX8" fmla="*/ 642257 w 1230086"/>
                  <a:gd name="connsiteY8" fmla="*/ 322943 h 379186"/>
                  <a:gd name="connsiteX9" fmla="*/ 468086 w 1230086"/>
                  <a:gd name="connsiteY9" fmla="*/ 203200 h 379186"/>
                  <a:gd name="connsiteX10" fmla="*/ 870857 w 1230086"/>
                  <a:gd name="connsiteY10" fmla="*/ 39914 h 379186"/>
                  <a:gd name="connsiteX11" fmla="*/ 1001486 w 1230086"/>
                  <a:gd name="connsiteY11" fmla="*/ 268514 h 379186"/>
                  <a:gd name="connsiteX12" fmla="*/ 1230086 w 1230086"/>
                  <a:gd name="connsiteY12" fmla="*/ 148771 h 37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30086" h="379186">
                    <a:moveTo>
                      <a:pt x="0" y="279400"/>
                    </a:moveTo>
                    <a:cubicBezTo>
                      <a:pt x="28121" y="185057"/>
                      <a:pt x="56243" y="90714"/>
                      <a:pt x="97971" y="61686"/>
                    </a:cubicBezTo>
                    <a:cubicBezTo>
                      <a:pt x="139699" y="32658"/>
                      <a:pt x="197757" y="63501"/>
                      <a:pt x="250371" y="105229"/>
                    </a:cubicBezTo>
                    <a:cubicBezTo>
                      <a:pt x="302985" y="146958"/>
                      <a:pt x="420914" y="273957"/>
                      <a:pt x="413657" y="312057"/>
                    </a:cubicBezTo>
                    <a:cubicBezTo>
                      <a:pt x="406400" y="350157"/>
                      <a:pt x="208643" y="379186"/>
                      <a:pt x="206829" y="333829"/>
                    </a:cubicBezTo>
                    <a:cubicBezTo>
                      <a:pt x="205015" y="288472"/>
                      <a:pt x="324757" y="79828"/>
                      <a:pt x="402771" y="39914"/>
                    </a:cubicBezTo>
                    <a:cubicBezTo>
                      <a:pt x="480785" y="0"/>
                      <a:pt x="620485" y="59872"/>
                      <a:pt x="674914" y="94343"/>
                    </a:cubicBezTo>
                    <a:cubicBezTo>
                      <a:pt x="729343" y="128814"/>
                      <a:pt x="734786" y="208643"/>
                      <a:pt x="729343" y="246743"/>
                    </a:cubicBezTo>
                    <a:cubicBezTo>
                      <a:pt x="723900" y="284843"/>
                      <a:pt x="685800" y="330200"/>
                      <a:pt x="642257" y="322943"/>
                    </a:cubicBezTo>
                    <a:cubicBezTo>
                      <a:pt x="598714" y="315686"/>
                      <a:pt x="429986" y="250371"/>
                      <a:pt x="468086" y="203200"/>
                    </a:cubicBezTo>
                    <a:cubicBezTo>
                      <a:pt x="506186" y="156029"/>
                      <a:pt x="781957" y="29028"/>
                      <a:pt x="870857" y="39914"/>
                    </a:cubicBezTo>
                    <a:cubicBezTo>
                      <a:pt x="959757" y="50800"/>
                      <a:pt x="941615" y="250371"/>
                      <a:pt x="1001486" y="268514"/>
                    </a:cubicBezTo>
                    <a:cubicBezTo>
                      <a:pt x="1061357" y="286657"/>
                      <a:pt x="1145721" y="217714"/>
                      <a:pt x="1230086" y="148771"/>
                    </a:cubicBezTo>
                  </a:path>
                </a:pathLst>
              </a:custGeom>
              <a:ln w="571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3" name="Freihandform 12"/>
              <p:cNvSpPr/>
              <p:nvPr/>
            </p:nvSpPr>
            <p:spPr>
              <a:xfrm rot="9771066">
                <a:off x="613491" y="5084015"/>
                <a:ext cx="1034143" cy="388256"/>
              </a:xfrm>
              <a:custGeom>
                <a:avLst/>
                <a:gdLst>
                  <a:gd name="connsiteX0" fmla="*/ 0 w 1034143"/>
                  <a:gd name="connsiteY0" fmla="*/ 293914 h 388256"/>
                  <a:gd name="connsiteX1" fmla="*/ 239485 w 1034143"/>
                  <a:gd name="connsiteY1" fmla="*/ 65314 h 388256"/>
                  <a:gd name="connsiteX2" fmla="*/ 391885 w 1034143"/>
                  <a:gd name="connsiteY2" fmla="*/ 195943 h 388256"/>
                  <a:gd name="connsiteX3" fmla="*/ 489857 w 1034143"/>
                  <a:gd name="connsiteY3" fmla="*/ 239485 h 388256"/>
                  <a:gd name="connsiteX4" fmla="*/ 576943 w 1034143"/>
                  <a:gd name="connsiteY4" fmla="*/ 359228 h 388256"/>
                  <a:gd name="connsiteX5" fmla="*/ 816428 w 1034143"/>
                  <a:gd name="connsiteY5" fmla="*/ 65314 h 388256"/>
                  <a:gd name="connsiteX6" fmla="*/ 979714 w 1034143"/>
                  <a:gd name="connsiteY6" fmla="*/ 163285 h 388256"/>
                  <a:gd name="connsiteX7" fmla="*/ 859971 w 1034143"/>
                  <a:gd name="connsiteY7" fmla="*/ 326571 h 388256"/>
                  <a:gd name="connsiteX8" fmla="*/ 816428 w 1034143"/>
                  <a:gd name="connsiteY8" fmla="*/ 174171 h 388256"/>
                  <a:gd name="connsiteX9" fmla="*/ 1034143 w 1034143"/>
                  <a:gd name="connsiteY9" fmla="*/ 0 h 388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34143" h="388256">
                    <a:moveTo>
                      <a:pt x="0" y="293914"/>
                    </a:moveTo>
                    <a:cubicBezTo>
                      <a:pt x="87085" y="187778"/>
                      <a:pt x="174171" y="81642"/>
                      <a:pt x="239485" y="65314"/>
                    </a:cubicBezTo>
                    <a:cubicBezTo>
                      <a:pt x="304799" y="48986"/>
                      <a:pt x="350156" y="166915"/>
                      <a:pt x="391885" y="195943"/>
                    </a:cubicBezTo>
                    <a:cubicBezTo>
                      <a:pt x="433614" y="224972"/>
                      <a:pt x="459014" y="212271"/>
                      <a:pt x="489857" y="239485"/>
                    </a:cubicBezTo>
                    <a:cubicBezTo>
                      <a:pt x="520700" y="266699"/>
                      <a:pt x="522515" y="388256"/>
                      <a:pt x="576943" y="359228"/>
                    </a:cubicBezTo>
                    <a:cubicBezTo>
                      <a:pt x="631371" y="330200"/>
                      <a:pt x="749300" y="97971"/>
                      <a:pt x="816428" y="65314"/>
                    </a:cubicBezTo>
                    <a:cubicBezTo>
                      <a:pt x="883556" y="32657"/>
                      <a:pt x="972457" y="119742"/>
                      <a:pt x="979714" y="163285"/>
                    </a:cubicBezTo>
                    <a:cubicBezTo>
                      <a:pt x="986971" y="206828"/>
                      <a:pt x="887185" y="324757"/>
                      <a:pt x="859971" y="326571"/>
                    </a:cubicBezTo>
                    <a:cubicBezTo>
                      <a:pt x="832757" y="328385"/>
                      <a:pt x="787399" y="228600"/>
                      <a:pt x="816428" y="174171"/>
                    </a:cubicBezTo>
                    <a:cubicBezTo>
                      <a:pt x="845457" y="119743"/>
                      <a:pt x="939800" y="59871"/>
                      <a:pt x="1034143" y="0"/>
                    </a:cubicBezTo>
                  </a:path>
                </a:pathLst>
              </a:custGeom>
              <a:ln w="571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4" name="Freihandform 13"/>
              <p:cNvSpPr/>
              <p:nvPr/>
            </p:nvSpPr>
            <p:spPr>
              <a:xfrm rot="11064131">
                <a:off x="500743" y="4495800"/>
                <a:ext cx="1034143" cy="388256"/>
              </a:xfrm>
              <a:custGeom>
                <a:avLst/>
                <a:gdLst>
                  <a:gd name="connsiteX0" fmla="*/ 0 w 1034143"/>
                  <a:gd name="connsiteY0" fmla="*/ 293914 h 388256"/>
                  <a:gd name="connsiteX1" fmla="*/ 239485 w 1034143"/>
                  <a:gd name="connsiteY1" fmla="*/ 65314 h 388256"/>
                  <a:gd name="connsiteX2" fmla="*/ 391885 w 1034143"/>
                  <a:gd name="connsiteY2" fmla="*/ 195943 h 388256"/>
                  <a:gd name="connsiteX3" fmla="*/ 489857 w 1034143"/>
                  <a:gd name="connsiteY3" fmla="*/ 239485 h 388256"/>
                  <a:gd name="connsiteX4" fmla="*/ 576943 w 1034143"/>
                  <a:gd name="connsiteY4" fmla="*/ 359228 h 388256"/>
                  <a:gd name="connsiteX5" fmla="*/ 816428 w 1034143"/>
                  <a:gd name="connsiteY5" fmla="*/ 65314 h 388256"/>
                  <a:gd name="connsiteX6" fmla="*/ 979714 w 1034143"/>
                  <a:gd name="connsiteY6" fmla="*/ 163285 h 388256"/>
                  <a:gd name="connsiteX7" fmla="*/ 859971 w 1034143"/>
                  <a:gd name="connsiteY7" fmla="*/ 326571 h 388256"/>
                  <a:gd name="connsiteX8" fmla="*/ 816428 w 1034143"/>
                  <a:gd name="connsiteY8" fmla="*/ 174171 h 388256"/>
                  <a:gd name="connsiteX9" fmla="*/ 1034143 w 1034143"/>
                  <a:gd name="connsiteY9" fmla="*/ 0 h 388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34143" h="388256">
                    <a:moveTo>
                      <a:pt x="0" y="293914"/>
                    </a:moveTo>
                    <a:cubicBezTo>
                      <a:pt x="87085" y="187778"/>
                      <a:pt x="174171" y="81642"/>
                      <a:pt x="239485" y="65314"/>
                    </a:cubicBezTo>
                    <a:cubicBezTo>
                      <a:pt x="304799" y="48986"/>
                      <a:pt x="350156" y="166915"/>
                      <a:pt x="391885" y="195943"/>
                    </a:cubicBezTo>
                    <a:cubicBezTo>
                      <a:pt x="433614" y="224972"/>
                      <a:pt x="459014" y="212271"/>
                      <a:pt x="489857" y="239485"/>
                    </a:cubicBezTo>
                    <a:cubicBezTo>
                      <a:pt x="520700" y="266699"/>
                      <a:pt x="522515" y="388256"/>
                      <a:pt x="576943" y="359228"/>
                    </a:cubicBezTo>
                    <a:cubicBezTo>
                      <a:pt x="631371" y="330200"/>
                      <a:pt x="749300" y="97971"/>
                      <a:pt x="816428" y="65314"/>
                    </a:cubicBezTo>
                    <a:cubicBezTo>
                      <a:pt x="883556" y="32657"/>
                      <a:pt x="972457" y="119742"/>
                      <a:pt x="979714" y="163285"/>
                    </a:cubicBezTo>
                    <a:cubicBezTo>
                      <a:pt x="986971" y="206828"/>
                      <a:pt x="887185" y="324757"/>
                      <a:pt x="859971" y="326571"/>
                    </a:cubicBezTo>
                    <a:cubicBezTo>
                      <a:pt x="832757" y="328385"/>
                      <a:pt x="787399" y="228600"/>
                      <a:pt x="816428" y="174171"/>
                    </a:cubicBezTo>
                    <a:cubicBezTo>
                      <a:pt x="845457" y="119743"/>
                      <a:pt x="939800" y="59871"/>
                      <a:pt x="1034143" y="0"/>
                    </a:cubicBezTo>
                  </a:path>
                </a:pathLst>
              </a:custGeom>
              <a:ln w="571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5" name="Freihandform 14"/>
              <p:cNvSpPr/>
              <p:nvPr/>
            </p:nvSpPr>
            <p:spPr>
              <a:xfrm rot="1507266">
                <a:off x="482350" y="3871871"/>
                <a:ext cx="1230086" cy="357681"/>
              </a:xfrm>
              <a:custGeom>
                <a:avLst/>
                <a:gdLst>
                  <a:gd name="connsiteX0" fmla="*/ 0 w 1230086"/>
                  <a:gd name="connsiteY0" fmla="*/ 279400 h 379186"/>
                  <a:gd name="connsiteX1" fmla="*/ 97971 w 1230086"/>
                  <a:gd name="connsiteY1" fmla="*/ 61686 h 379186"/>
                  <a:gd name="connsiteX2" fmla="*/ 250371 w 1230086"/>
                  <a:gd name="connsiteY2" fmla="*/ 105229 h 379186"/>
                  <a:gd name="connsiteX3" fmla="*/ 413657 w 1230086"/>
                  <a:gd name="connsiteY3" fmla="*/ 312057 h 379186"/>
                  <a:gd name="connsiteX4" fmla="*/ 206829 w 1230086"/>
                  <a:gd name="connsiteY4" fmla="*/ 333829 h 379186"/>
                  <a:gd name="connsiteX5" fmla="*/ 402771 w 1230086"/>
                  <a:gd name="connsiteY5" fmla="*/ 39914 h 379186"/>
                  <a:gd name="connsiteX6" fmla="*/ 674914 w 1230086"/>
                  <a:gd name="connsiteY6" fmla="*/ 94343 h 379186"/>
                  <a:gd name="connsiteX7" fmla="*/ 729343 w 1230086"/>
                  <a:gd name="connsiteY7" fmla="*/ 246743 h 379186"/>
                  <a:gd name="connsiteX8" fmla="*/ 642257 w 1230086"/>
                  <a:gd name="connsiteY8" fmla="*/ 322943 h 379186"/>
                  <a:gd name="connsiteX9" fmla="*/ 468086 w 1230086"/>
                  <a:gd name="connsiteY9" fmla="*/ 203200 h 379186"/>
                  <a:gd name="connsiteX10" fmla="*/ 870857 w 1230086"/>
                  <a:gd name="connsiteY10" fmla="*/ 39914 h 379186"/>
                  <a:gd name="connsiteX11" fmla="*/ 1001486 w 1230086"/>
                  <a:gd name="connsiteY11" fmla="*/ 268514 h 379186"/>
                  <a:gd name="connsiteX12" fmla="*/ 1230086 w 1230086"/>
                  <a:gd name="connsiteY12" fmla="*/ 148771 h 37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30086" h="379186">
                    <a:moveTo>
                      <a:pt x="0" y="279400"/>
                    </a:moveTo>
                    <a:cubicBezTo>
                      <a:pt x="28121" y="185057"/>
                      <a:pt x="56243" y="90714"/>
                      <a:pt x="97971" y="61686"/>
                    </a:cubicBezTo>
                    <a:cubicBezTo>
                      <a:pt x="139699" y="32658"/>
                      <a:pt x="197757" y="63501"/>
                      <a:pt x="250371" y="105229"/>
                    </a:cubicBezTo>
                    <a:cubicBezTo>
                      <a:pt x="302985" y="146958"/>
                      <a:pt x="420914" y="273957"/>
                      <a:pt x="413657" y="312057"/>
                    </a:cubicBezTo>
                    <a:cubicBezTo>
                      <a:pt x="406400" y="350157"/>
                      <a:pt x="208643" y="379186"/>
                      <a:pt x="206829" y="333829"/>
                    </a:cubicBezTo>
                    <a:cubicBezTo>
                      <a:pt x="205015" y="288472"/>
                      <a:pt x="324757" y="79828"/>
                      <a:pt x="402771" y="39914"/>
                    </a:cubicBezTo>
                    <a:cubicBezTo>
                      <a:pt x="480785" y="0"/>
                      <a:pt x="620485" y="59872"/>
                      <a:pt x="674914" y="94343"/>
                    </a:cubicBezTo>
                    <a:cubicBezTo>
                      <a:pt x="729343" y="128814"/>
                      <a:pt x="734786" y="208643"/>
                      <a:pt x="729343" y="246743"/>
                    </a:cubicBezTo>
                    <a:cubicBezTo>
                      <a:pt x="723900" y="284843"/>
                      <a:pt x="685800" y="330200"/>
                      <a:pt x="642257" y="322943"/>
                    </a:cubicBezTo>
                    <a:cubicBezTo>
                      <a:pt x="598714" y="315686"/>
                      <a:pt x="429986" y="250371"/>
                      <a:pt x="468086" y="203200"/>
                    </a:cubicBezTo>
                    <a:cubicBezTo>
                      <a:pt x="506186" y="156029"/>
                      <a:pt x="781957" y="29028"/>
                      <a:pt x="870857" y="39914"/>
                    </a:cubicBezTo>
                    <a:cubicBezTo>
                      <a:pt x="959757" y="50800"/>
                      <a:pt x="941615" y="250371"/>
                      <a:pt x="1001486" y="268514"/>
                    </a:cubicBezTo>
                    <a:cubicBezTo>
                      <a:pt x="1061357" y="286657"/>
                      <a:pt x="1145721" y="217714"/>
                      <a:pt x="1230086" y="148771"/>
                    </a:cubicBezTo>
                  </a:path>
                </a:pathLst>
              </a:custGeom>
              <a:ln w="571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6" name="Freihandform 15"/>
              <p:cNvSpPr/>
              <p:nvPr/>
            </p:nvSpPr>
            <p:spPr>
              <a:xfrm rot="14451958">
                <a:off x="1091055" y="3400259"/>
                <a:ext cx="1034143" cy="388256"/>
              </a:xfrm>
              <a:custGeom>
                <a:avLst/>
                <a:gdLst>
                  <a:gd name="connsiteX0" fmla="*/ 0 w 1034143"/>
                  <a:gd name="connsiteY0" fmla="*/ 293914 h 388256"/>
                  <a:gd name="connsiteX1" fmla="*/ 239485 w 1034143"/>
                  <a:gd name="connsiteY1" fmla="*/ 65314 h 388256"/>
                  <a:gd name="connsiteX2" fmla="*/ 391885 w 1034143"/>
                  <a:gd name="connsiteY2" fmla="*/ 195943 h 388256"/>
                  <a:gd name="connsiteX3" fmla="*/ 489857 w 1034143"/>
                  <a:gd name="connsiteY3" fmla="*/ 239485 h 388256"/>
                  <a:gd name="connsiteX4" fmla="*/ 576943 w 1034143"/>
                  <a:gd name="connsiteY4" fmla="*/ 359228 h 388256"/>
                  <a:gd name="connsiteX5" fmla="*/ 816428 w 1034143"/>
                  <a:gd name="connsiteY5" fmla="*/ 65314 h 388256"/>
                  <a:gd name="connsiteX6" fmla="*/ 979714 w 1034143"/>
                  <a:gd name="connsiteY6" fmla="*/ 163285 h 388256"/>
                  <a:gd name="connsiteX7" fmla="*/ 859971 w 1034143"/>
                  <a:gd name="connsiteY7" fmla="*/ 326571 h 388256"/>
                  <a:gd name="connsiteX8" fmla="*/ 816428 w 1034143"/>
                  <a:gd name="connsiteY8" fmla="*/ 174171 h 388256"/>
                  <a:gd name="connsiteX9" fmla="*/ 1034143 w 1034143"/>
                  <a:gd name="connsiteY9" fmla="*/ 0 h 388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34143" h="388256">
                    <a:moveTo>
                      <a:pt x="0" y="293914"/>
                    </a:moveTo>
                    <a:cubicBezTo>
                      <a:pt x="87085" y="187778"/>
                      <a:pt x="174171" y="81642"/>
                      <a:pt x="239485" y="65314"/>
                    </a:cubicBezTo>
                    <a:cubicBezTo>
                      <a:pt x="304799" y="48986"/>
                      <a:pt x="350156" y="166915"/>
                      <a:pt x="391885" y="195943"/>
                    </a:cubicBezTo>
                    <a:cubicBezTo>
                      <a:pt x="433614" y="224972"/>
                      <a:pt x="459014" y="212271"/>
                      <a:pt x="489857" y="239485"/>
                    </a:cubicBezTo>
                    <a:cubicBezTo>
                      <a:pt x="520700" y="266699"/>
                      <a:pt x="522515" y="388256"/>
                      <a:pt x="576943" y="359228"/>
                    </a:cubicBezTo>
                    <a:cubicBezTo>
                      <a:pt x="631371" y="330200"/>
                      <a:pt x="749300" y="97971"/>
                      <a:pt x="816428" y="65314"/>
                    </a:cubicBezTo>
                    <a:cubicBezTo>
                      <a:pt x="883556" y="32657"/>
                      <a:pt x="972457" y="119742"/>
                      <a:pt x="979714" y="163285"/>
                    </a:cubicBezTo>
                    <a:cubicBezTo>
                      <a:pt x="986971" y="206828"/>
                      <a:pt x="887185" y="324757"/>
                      <a:pt x="859971" y="326571"/>
                    </a:cubicBezTo>
                    <a:cubicBezTo>
                      <a:pt x="832757" y="328385"/>
                      <a:pt x="787399" y="228600"/>
                      <a:pt x="816428" y="174171"/>
                    </a:cubicBezTo>
                    <a:cubicBezTo>
                      <a:pt x="845457" y="119743"/>
                      <a:pt x="939800" y="59871"/>
                      <a:pt x="1034143" y="0"/>
                    </a:cubicBezTo>
                  </a:path>
                </a:pathLst>
              </a:custGeom>
              <a:ln w="571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7" name="Freihandform 16"/>
              <p:cNvSpPr/>
              <p:nvPr/>
            </p:nvSpPr>
            <p:spPr>
              <a:xfrm rot="5400000">
                <a:off x="1764919" y="3118390"/>
                <a:ext cx="1230086" cy="379186"/>
              </a:xfrm>
              <a:custGeom>
                <a:avLst/>
                <a:gdLst>
                  <a:gd name="connsiteX0" fmla="*/ 0 w 1230086"/>
                  <a:gd name="connsiteY0" fmla="*/ 279400 h 379186"/>
                  <a:gd name="connsiteX1" fmla="*/ 97971 w 1230086"/>
                  <a:gd name="connsiteY1" fmla="*/ 61686 h 379186"/>
                  <a:gd name="connsiteX2" fmla="*/ 250371 w 1230086"/>
                  <a:gd name="connsiteY2" fmla="*/ 105229 h 379186"/>
                  <a:gd name="connsiteX3" fmla="*/ 413657 w 1230086"/>
                  <a:gd name="connsiteY3" fmla="*/ 312057 h 379186"/>
                  <a:gd name="connsiteX4" fmla="*/ 206829 w 1230086"/>
                  <a:gd name="connsiteY4" fmla="*/ 333829 h 379186"/>
                  <a:gd name="connsiteX5" fmla="*/ 402771 w 1230086"/>
                  <a:gd name="connsiteY5" fmla="*/ 39914 h 379186"/>
                  <a:gd name="connsiteX6" fmla="*/ 674914 w 1230086"/>
                  <a:gd name="connsiteY6" fmla="*/ 94343 h 379186"/>
                  <a:gd name="connsiteX7" fmla="*/ 729343 w 1230086"/>
                  <a:gd name="connsiteY7" fmla="*/ 246743 h 379186"/>
                  <a:gd name="connsiteX8" fmla="*/ 642257 w 1230086"/>
                  <a:gd name="connsiteY8" fmla="*/ 322943 h 379186"/>
                  <a:gd name="connsiteX9" fmla="*/ 468086 w 1230086"/>
                  <a:gd name="connsiteY9" fmla="*/ 203200 h 379186"/>
                  <a:gd name="connsiteX10" fmla="*/ 870857 w 1230086"/>
                  <a:gd name="connsiteY10" fmla="*/ 39914 h 379186"/>
                  <a:gd name="connsiteX11" fmla="*/ 1001486 w 1230086"/>
                  <a:gd name="connsiteY11" fmla="*/ 268514 h 379186"/>
                  <a:gd name="connsiteX12" fmla="*/ 1230086 w 1230086"/>
                  <a:gd name="connsiteY12" fmla="*/ 148771 h 37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30086" h="379186">
                    <a:moveTo>
                      <a:pt x="0" y="279400"/>
                    </a:moveTo>
                    <a:cubicBezTo>
                      <a:pt x="28121" y="185057"/>
                      <a:pt x="56243" y="90714"/>
                      <a:pt x="97971" y="61686"/>
                    </a:cubicBezTo>
                    <a:cubicBezTo>
                      <a:pt x="139699" y="32658"/>
                      <a:pt x="197757" y="63501"/>
                      <a:pt x="250371" y="105229"/>
                    </a:cubicBezTo>
                    <a:cubicBezTo>
                      <a:pt x="302985" y="146958"/>
                      <a:pt x="420914" y="273957"/>
                      <a:pt x="413657" y="312057"/>
                    </a:cubicBezTo>
                    <a:cubicBezTo>
                      <a:pt x="406400" y="350157"/>
                      <a:pt x="208643" y="379186"/>
                      <a:pt x="206829" y="333829"/>
                    </a:cubicBezTo>
                    <a:cubicBezTo>
                      <a:pt x="205015" y="288472"/>
                      <a:pt x="324757" y="79828"/>
                      <a:pt x="402771" y="39914"/>
                    </a:cubicBezTo>
                    <a:cubicBezTo>
                      <a:pt x="480785" y="0"/>
                      <a:pt x="620485" y="59872"/>
                      <a:pt x="674914" y="94343"/>
                    </a:cubicBezTo>
                    <a:cubicBezTo>
                      <a:pt x="729343" y="128814"/>
                      <a:pt x="734786" y="208643"/>
                      <a:pt x="729343" y="246743"/>
                    </a:cubicBezTo>
                    <a:cubicBezTo>
                      <a:pt x="723900" y="284843"/>
                      <a:pt x="685800" y="330200"/>
                      <a:pt x="642257" y="322943"/>
                    </a:cubicBezTo>
                    <a:cubicBezTo>
                      <a:pt x="598714" y="315686"/>
                      <a:pt x="429986" y="250371"/>
                      <a:pt x="468086" y="203200"/>
                    </a:cubicBezTo>
                    <a:cubicBezTo>
                      <a:pt x="506186" y="156029"/>
                      <a:pt x="781957" y="29028"/>
                      <a:pt x="870857" y="39914"/>
                    </a:cubicBezTo>
                    <a:cubicBezTo>
                      <a:pt x="959757" y="50800"/>
                      <a:pt x="941615" y="250371"/>
                      <a:pt x="1001486" y="268514"/>
                    </a:cubicBezTo>
                    <a:cubicBezTo>
                      <a:pt x="1061357" y="286657"/>
                      <a:pt x="1145721" y="217714"/>
                      <a:pt x="1230086" y="148771"/>
                    </a:cubicBezTo>
                  </a:path>
                </a:pathLst>
              </a:custGeom>
              <a:ln w="571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8" name="Freihandform 17"/>
              <p:cNvSpPr/>
              <p:nvPr/>
            </p:nvSpPr>
            <p:spPr>
              <a:xfrm rot="9421057">
                <a:off x="2997008" y="3958893"/>
                <a:ext cx="1230086" cy="379186"/>
              </a:xfrm>
              <a:custGeom>
                <a:avLst/>
                <a:gdLst>
                  <a:gd name="connsiteX0" fmla="*/ 0 w 1230086"/>
                  <a:gd name="connsiteY0" fmla="*/ 279400 h 379186"/>
                  <a:gd name="connsiteX1" fmla="*/ 97971 w 1230086"/>
                  <a:gd name="connsiteY1" fmla="*/ 61686 h 379186"/>
                  <a:gd name="connsiteX2" fmla="*/ 250371 w 1230086"/>
                  <a:gd name="connsiteY2" fmla="*/ 105229 h 379186"/>
                  <a:gd name="connsiteX3" fmla="*/ 413657 w 1230086"/>
                  <a:gd name="connsiteY3" fmla="*/ 312057 h 379186"/>
                  <a:gd name="connsiteX4" fmla="*/ 206829 w 1230086"/>
                  <a:gd name="connsiteY4" fmla="*/ 333829 h 379186"/>
                  <a:gd name="connsiteX5" fmla="*/ 402771 w 1230086"/>
                  <a:gd name="connsiteY5" fmla="*/ 39914 h 379186"/>
                  <a:gd name="connsiteX6" fmla="*/ 674914 w 1230086"/>
                  <a:gd name="connsiteY6" fmla="*/ 94343 h 379186"/>
                  <a:gd name="connsiteX7" fmla="*/ 729343 w 1230086"/>
                  <a:gd name="connsiteY7" fmla="*/ 246743 h 379186"/>
                  <a:gd name="connsiteX8" fmla="*/ 642257 w 1230086"/>
                  <a:gd name="connsiteY8" fmla="*/ 322943 h 379186"/>
                  <a:gd name="connsiteX9" fmla="*/ 468086 w 1230086"/>
                  <a:gd name="connsiteY9" fmla="*/ 203200 h 379186"/>
                  <a:gd name="connsiteX10" fmla="*/ 870857 w 1230086"/>
                  <a:gd name="connsiteY10" fmla="*/ 39914 h 379186"/>
                  <a:gd name="connsiteX11" fmla="*/ 1001486 w 1230086"/>
                  <a:gd name="connsiteY11" fmla="*/ 268514 h 379186"/>
                  <a:gd name="connsiteX12" fmla="*/ 1230086 w 1230086"/>
                  <a:gd name="connsiteY12" fmla="*/ 148771 h 37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30086" h="379186">
                    <a:moveTo>
                      <a:pt x="0" y="279400"/>
                    </a:moveTo>
                    <a:cubicBezTo>
                      <a:pt x="28121" y="185057"/>
                      <a:pt x="56243" y="90714"/>
                      <a:pt x="97971" y="61686"/>
                    </a:cubicBezTo>
                    <a:cubicBezTo>
                      <a:pt x="139699" y="32658"/>
                      <a:pt x="197757" y="63501"/>
                      <a:pt x="250371" y="105229"/>
                    </a:cubicBezTo>
                    <a:cubicBezTo>
                      <a:pt x="302985" y="146958"/>
                      <a:pt x="420914" y="273957"/>
                      <a:pt x="413657" y="312057"/>
                    </a:cubicBezTo>
                    <a:cubicBezTo>
                      <a:pt x="406400" y="350157"/>
                      <a:pt x="208643" y="379186"/>
                      <a:pt x="206829" y="333829"/>
                    </a:cubicBezTo>
                    <a:cubicBezTo>
                      <a:pt x="205015" y="288472"/>
                      <a:pt x="324757" y="79828"/>
                      <a:pt x="402771" y="39914"/>
                    </a:cubicBezTo>
                    <a:cubicBezTo>
                      <a:pt x="480785" y="0"/>
                      <a:pt x="620485" y="59872"/>
                      <a:pt x="674914" y="94343"/>
                    </a:cubicBezTo>
                    <a:cubicBezTo>
                      <a:pt x="729343" y="128814"/>
                      <a:pt x="734786" y="208643"/>
                      <a:pt x="729343" y="246743"/>
                    </a:cubicBezTo>
                    <a:cubicBezTo>
                      <a:pt x="723900" y="284843"/>
                      <a:pt x="685800" y="330200"/>
                      <a:pt x="642257" y="322943"/>
                    </a:cubicBezTo>
                    <a:cubicBezTo>
                      <a:pt x="598714" y="315686"/>
                      <a:pt x="429986" y="250371"/>
                      <a:pt x="468086" y="203200"/>
                    </a:cubicBezTo>
                    <a:cubicBezTo>
                      <a:pt x="506186" y="156029"/>
                      <a:pt x="781957" y="29028"/>
                      <a:pt x="870857" y="39914"/>
                    </a:cubicBezTo>
                    <a:cubicBezTo>
                      <a:pt x="959757" y="50800"/>
                      <a:pt x="941615" y="250371"/>
                      <a:pt x="1001486" y="268514"/>
                    </a:cubicBezTo>
                    <a:cubicBezTo>
                      <a:pt x="1061357" y="286657"/>
                      <a:pt x="1145721" y="217714"/>
                      <a:pt x="1230086" y="148771"/>
                    </a:cubicBezTo>
                  </a:path>
                </a:pathLst>
              </a:custGeom>
              <a:ln w="571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9" name="Freihandform 18"/>
              <p:cNvSpPr/>
              <p:nvPr/>
            </p:nvSpPr>
            <p:spPr>
              <a:xfrm rot="19089181">
                <a:off x="2596505" y="3408379"/>
                <a:ext cx="1192295" cy="388256"/>
              </a:xfrm>
              <a:custGeom>
                <a:avLst/>
                <a:gdLst>
                  <a:gd name="connsiteX0" fmla="*/ 0 w 1034143"/>
                  <a:gd name="connsiteY0" fmla="*/ 293914 h 388256"/>
                  <a:gd name="connsiteX1" fmla="*/ 239485 w 1034143"/>
                  <a:gd name="connsiteY1" fmla="*/ 65314 h 388256"/>
                  <a:gd name="connsiteX2" fmla="*/ 391885 w 1034143"/>
                  <a:gd name="connsiteY2" fmla="*/ 195943 h 388256"/>
                  <a:gd name="connsiteX3" fmla="*/ 489857 w 1034143"/>
                  <a:gd name="connsiteY3" fmla="*/ 239485 h 388256"/>
                  <a:gd name="connsiteX4" fmla="*/ 576943 w 1034143"/>
                  <a:gd name="connsiteY4" fmla="*/ 359228 h 388256"/>
                  <a:gd name="connsiteX5" fmla="*/ 816428 w 1034143"/>
                  <a:gd name="connsiteY5" fmla="*/ 65314 h 388256"/>
                  <a:gd name="connsiteX6" fmla="*/ 979714 w 1034143"/>
                  <a:gd name="connsiteY6" fmla="*/ 163285 h 388256"/>
                  <a:gd name="connsiteX7" fmla="*/ 859971 w 1034143"/>
                  <a:gd name="connsiteY7" fmla="*/ 326571 h 388256"/>
                  <a:gd name="connsiteX8" fmla="*/ 816428 w 1034143"/>
                  <a:gd name="connsiteY8" fmla="*/ 174171 h 388256"/>
                  <a:gd name="connsiteX9" fmla="*/ 1034143 w 1034143"/>
                  <a:gd name="connsiteY9" fmla="*/ 0 h 388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34143" h="388256">
                    <a:moveTo>
                      <a:pt x="0" y="293914"/>
                    </a:moveTo>
                    <a:cubicBezTo>
                      <a:pt x="87085" y="187778"/>
                      <a:pt x="174171" y="81642"/>
                      <a:pt x="239485" y="65314"/>
                    </a:cubicBezTo>
                    <a:cubicBezTo>
                      <a:pt x="304799" y="48986"/>
                      <a:pt x="350156" y="166915"/>
                      <a:pt x="391885" y="195943"/>
                    </a:cubicBezTo>
                    <a:cubicBezTo>
                      <a:pt x="433614" y="224972"/>
                      <a:pt x="459014" y="212271"/>
                      <a:pt x="489857" y="239485"/>
                    </a:cubicBezTo>
                    <a:cubicBezTo>
                      <a:pt x="520700" y="266699"/>
                      <a:pt x="522515" y="388256"/>
                      <a:pt x="576943" y="359228"/>
                    </a:cubicBezTo>
                    <a:cubicBezTo>
                      <a:pt x="631371" y="330200"/>
                      <a:pt x="749300" y="97971"/>
                      <a:pt x="816428" y="65314"/>
                    </a:cubicBezTo>
                    <a:cubicBezTo>
                      <a:pt x="883556" y="32657"/>
                      <a:pt x="972457" y="119742"/>
                      <a:pt x="979714" y="163285"/>
                    </a:cubicBezTo>
                    <a:cubicBezTo>
                      <a:pt x="986971" y="206828"/>
                      <a:pt x="887185" y="324757"/>
                      <a:pt x="859971" y="326571"/>
                    </a:cubicBezTo>
                    <a:cubicBezTo>
                      <a:pt x="832757" y="328385"/>
                      <a:pt x="787399" y="228600"/>
                      <a:pt x="816428" y="174171"/>
                    </a:cubicBezTo>
                    <a:cubicBezTo>
                      <a:pt x="845457" y="119743"/>
                      <a:pt x="939800" y="59871"/>
                      <a:pt x="1034143" y="0"/>
                    </a:cubicBezTo>
                  </a:path>
                </a:pathLst>
              </a:custGeom>
              <a:ln w="571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sp>
        <p:nvSpPr>
          <p:cNvPr id="72" name="Textfeld 71"/>
          <p:cNvSpPr txBox="1"/>
          <p:nvPr/>
        </p:nvSpPr>
        <p:spPr>
          <a:xfrm>
            <a:off x="5486400" y="1066800"/>
            <a:ext cx="2867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err="1" smtClean="0"/>
              <a:t>Wormlike</a:t>
            </a:r>
            <a:r>
              <a:rPr lang="de-DE" sz="2800" dirty="0" smtClean="0"/>
              <a:t> </a:t>
            </a:r>
            <a:r>
              <a:rPr lang="de-DE" sz="2800" dirty="0" err="1" smtClean="0"/>
              <a:t>Micelles</a:t>
            </a:r>
            <a:endParaRPr lang="de-DE" sz="2800" dirty="0"/>
          </a:p>
        </p:txBody>
      </p:sp>
      <p:sp>
        <p:nvSpPr>
          <p:cNvPr id="73" name="Freihandform 72"/>
          <p:cNvSpPr/>
          <p:nvPr/>
        </p:nvSpPr>
        <p:spPr>
          <a:xfrm>
            <a:off x="6019800" y="2286000"/>
            <a:ext cx="2608612" cy="3550722"/>
          </a:xfrm>
          <a:custGeom>
            <a:avLst/>
            <a:gdLst>
              <a:gd name="connsiteX0" fmla="*/ 0 w 2608612"/>
              <a:gd name="connsiteY0" fmla="*/ 3550722 h 3550722"/>
              <a:gd name="connsiteX1" fmla="*/ 332509 w 2608612"/>
              <a:gd name="connsiteY1" fmla="*/ 2683823 h 3550722"/>
              <a:gd name="connsiteX2" fmla="*/ 950026 w 2608612"/>
              <a:gd name="connsiteY2" fmla="*/ 2600696 h 3550722"/>
              <a:gd name="connsiteX3" fmla="*/ 1448789 w 2608612"/>
              <a:gd name="connsiteY3" fmla="*/ 3241963 h 3550722"/>
              <a:gd name="connsiteX4" fmla="*/ 2446317 w 2608612"/>
              <a:gd name="connsiteY4" fmla="*/ 2861953 h 3550722"/>
              <a:gd name="connsiteX5" fmla="*/ 2363189 w 2608612"/>
              <a:gd name="connsiteY5" fmla="*/ 2161309 h 3550722"/>
              <a:gd name="connsiteX6" fmla="*/ 1116280 w 2608612"/>
              <a:gd name="connsiteY6" fmla="*/ 1840675 h 3550722"/>
              <a:gd name="connsiteX7" fmla="*/ 498763 w 2608612"/>
              <a:gd name="connsiteY7" fmla="*/ 1282535 h 3550722"/>
              <a:gd name="connsiteX8" fmla="*/ 1330036 w 2608612"/>
              <a:gd name="connsiteY8" fmla="*/ 760020 h 3550722"/>
              <a:gd name="connsiteX9" fmla="*/ 2434441 w 2608612"/>
              <a:gd name="connsiteY9" fmla="*/ 831272 h 3550722"/>
              <a:gd name="connsiteX10" fmla="*/ 2375065 w 2608612"/>
              <a:gd name="connsiteY10" fmla="*/ 344384 h 3550722"/>
              <a:gd name="connsiteX11" fmla="*/ 1092530 w 2608612"/>
              <a:gd name="connsiteY11" fmla="*/ 0 h 3550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08612" h="3550722">
                <a:moveTo>
                  <a:pt x="0" y="3550722"/>
                </a:moveTo>
                <a:cubicBezTo>
                  <a:pt x="87085" y="3196441"/>
                  <a:pt x="174171" y="2842161"/>
                  <a:pt x="332509" y="2683823"/>
                </a:cubicBezTo>
                <a:cubicBezTo>
                  <a:pt x="490847" y="2525485"/>
                  <a:pt x="763979" y="2507673"/>
                  <a:pt x="950026" y="2600696"/>
                </a:cubicBezTo>
                <a:cubicBezTo>
                  <a:pt x="1136073" y="2693719"/>
                  <a:pt x="1199407" y="3198420"/>
                  <a:pt x="1448789" y="3241963"/>
                </a:cubicBezTo>
                <a:cubicBezTo>
                  <a:pt x="1698171" y="3285506"/>
                  <a:pt x="2293917" y="3042062"/>
                  <a:pt x="2446317" y="2861953"/>
                </a:cubicBezTo>
                <a:cubicBezTo>
                  <a:pt x="2598717" y="2681844"/>
                  <a:pt x="2584862" y="2331522"/>
                  <a:pt x="2363189" y="2161309"/>
                </a:cubicBezTo>
                <a:cubicBezTo>
                  <a:pt x="2141516" y="1991096"/>
                  <a:pt x="1427018" y="1987137"/>
                  <a:pt x="1116280" y="1840675"/>
                </a:cubicBezTo>
                <a:cubicBezTo>
                  <a:pt x="805542" y="1694213"/>
                  <a:pt x="463137" y="1462644"/>
                  <a:pt x="498763" y="1282535"/>
                </a:cubicBezTo>
                <a:cubicBezTo>
                  <a:pt x="534389" y="1102426"/>
                  <a:pt x="1007423" y="835230"/>
                  <a:pt x="1330036" y="760020"/>
                </a:cubicBezTo>
                <a:cubicBezTo>
                  <a:pt x="1652649" y="684810"/>
                  <a:pt x="2260270" y="900545"/>
                  <a:pt x="2434441" y="831272"/>
                </a:cubicBezTo>
                <a:cubicBezTo>
                  <a:pt x="2608612" y="761999"/>
                  <a:pt x="2598717" y="482929"/>
                  <a:pt x="2375065" y="344384"/>
                </a:cubicBezTo>
                <a:cubicBezTo>
                  <a:pt x="2151413" y="205839"/>
                  <a:pt x="1621971" y="102919"/>
                  <a:pt x="1092530" y="0"/>
                </a:cubicBezTo>
              </a:path>
            </a:pathLst>
          </a:custGeom>
          <a:ln w="57150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4" name="Group 54"/>
          <p:cNvGrpSpPr>
            <a:grpSpLocks/>
          </p:cNvGrpSpPr>
          <p:nvPr/>
        </p:nvGrpSpPr>
        <p:grpSpPr bwMode="auto">
          <a:xfrm>
            <a:off x="5486400" y="5410200"/>
            <a:ext cx="990600" cy="1003300"/>
            <a:chOff x="-382" y="618"/>
            <a:chExt cx="1627" cy="1268"/>
          </a:xfrm>
        </p:grpSpPr>
        <p:sp>
          <p:nvSpPr>
            <p:cNvPr id="35" name="Oval 15"/>
            <p:cNvSpPr>
              <a:spLocks noChangeAspect="1" noChangeArrowheads="1"/>
            </p:cNvSpPr>
            <p:nvPr/>
          </p:nvSpPr>
          <p:spPr bwMode="auto">
            <a:xfrm rot="10800000">
              <a:off x="-216" y="801"/>
              <a:ext cx="1301" cy="917"/>
            </a:xfrm>
            <a:prstGeom prst="ellipse">
              <a:avLst/>
            </a:prstGeom>
            <a:solidFill>
              <a:srgbClr val="FFCC66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36" name="Group 17"/>
            <p:cNvGrpSpPr>
              <a:grpSpLocks/>
            </p:cNvGrpSpPr>
            <p:nvPr/>
          </p:nvGrpSpPr>
          <p:grpSpPr bwMode="auto">
            <a:xfrm rot="10800000">
              <a:off x="612" y="1181"/>
              <a:ext cx="633" cy="165"/>
              <a:chOff x="2336" y="3128"/>
              <a:chExt cx="680" cy="181"/>
            </a:xfrm>
          </p:grpSpPr>
          <p:sp>
            <p:nvSpPr>
              <p:cNvPr id="70" name="Freeform 18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1" name="Oval 19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37" name="Group 20"/>
            <p:cNvGrpSpPr>
              <a:grpSpLocks/>
            </p:cNvGrpSpPr>
            <p:nvPr/>
          </p:nvGrpSpPr>
          <p:grpSpPr bwMode="auto">
            <a:xfrm rot="8877576">
              <a:off x="531" y="996"/>
              <a:ext cx="634" cy="165"/>
              <a:chOff x="2336" y="3128"/>
              <a:chExt cx="680" cy="181"/>
            </a:xfrm>
          </p:grpSpPr>
          <p:sp>
            <p:nvSpPr>
              <p:cNvPr id="68" name="Freeform 21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9" name="Oval 22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38" name="Group 23"/>
            <p:cNvGrpSpPr>
              <a:grpSpLocks/>
            </p:cNvGrpSpPr>
            <p:nvPr/>
          </p:nvGrpSpPr>
          <p:grpSpPr bwMode="auto">
            <a:xfrm rot="24359209">
              <a:off x="-227" y="981"/>
              <a:ext cx="624" cy="169"/>
              <a:chOff x="2336" y="3128"/>
              <a:chExt cx="680" cy="181"/>
            </a:xfrm>
          </p:grpSpPr>
          <p:sp>
            <p:nvSpPr>
              <p:cNvPr id="66" name="Freeform 24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7" name="Oval 25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39" name="Group 26"/>
            <p:cNvGrpSpPr>
              <a:grpSpLocks/>
            </p:cNvGrpSpPr>
            <p:nvPr/>
          </p:nvGrpSpPr>
          <p:grpSpPr bwMode="auto">
            <a:xfrm rot="24934682">
              <a:off x="-30" y="876"/>
              <a:ext cx="624" cy="168"/>
              <a:chOff x="2336" y="3128"/>
              <a:chExt cx="680" cy="181"/>
            </a:xfrm>
          </p:grpSpPr>
          <p:sp>
            <p:nvSpPr>
              <p:cNvPr id="64" name="Freeform 27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5" name="Oval 28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40" name="Group 29"/>
            <p:cNvGrpSpPr>
              <a:grpSpLocks/>
            </p:cNvGrpSpPr>
            <p:nvPr/>
          </p:nvGrpSpPr>
          <p:grpSpPr bwMode="auto">
            <a:xfrm rot="-38331339">
              <a:off x="112" y="846"/>
              <a:ext cx="624" cy="168"/>
              <a:chOff x="2336" y="3128"/>
              <a:chExt cx="680" cy="181"/>
            </a:xfrm>
          </p:grpSpPr>
          <p:sp>
            <p:nvSpPr>
              <p:cNvPr id="62" name="Freeform 30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3" name="Oval 31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41" name="Group 32"/>
            <p:cNvGrpSpPr>
              <a:grpSpLocks/>
            </p:cNvGrpSpPr>
            <p:nvPr/>
          </p:nvGrpSpPr>
          <p:grpSpPr bwMode="auto">
            <a:xfrm rot="7268329">
              <a:off x="305" y="890"/>
              <a:ext cx="624" cy="168"/>
              <a:chOff x="2336" y="3128"/>
              <a:chExt cx="680" cy="181"/>
            </a:xfrm>
          </p:grpSpPr>
          <p:sp>
            <p:nvSpPr>
              <p:cNvPr id="60" name="Freeform 33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1" name="Oval 34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42" name="Group 36"/>
            <p:cNvGrpSpPr>
              <a:grpSpLocks/>
            </p:cNvGrpSpPr>
            <p:nvPr/>
          </p:nvGrpSpPr>
          <p:grpSpPr bwMode="auto">
            <a:xfrm>
              <a:off x="-382" y="1148"/>
              <a:ext cx="633" cy="165"/>
              <a:chOff x="2336" y="3128"/>
              <a:chExt cx="680" cy="181"/>
            </a:xfrm>
          </p:grpSpPr>
          <p:sp>
            <p:nvSpPr>
              <p:cNvPr id="58" name="Freeform 37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9" name="Oval 38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43" name="Group 39"/>
            <p:cNvGrpSpPr>
              <a:grpSpLocks/>
            </p:cNvGrpSpPr>
            <p:nvPr/>
          </p:nvGrpSpPr>
          <p:grpSpPr bwMode="auto">
            <a:xfrm rot="19677070">
              <a:off x="-305" y="1358"/>
              <a:ext cx="634" cy="165"/>
              <a:chOff x="2336" y="3128"/>
              <a:chExt cx="680" cy="181"/>
            </a:xfrm>
          </p:grpSpPr>
          <p:sp>
            <p:nvSpPr>
              <p:cNvPr id="56" name="Freeform 40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7" name="Oval 41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44" name="Group 42"/>
            <p:cNvGrpSpPr>
              <a:grpSpLocks/>
            </p:cNvGrpSpPr>
            <p:nvPr/>
          </p:nvGrpSpPr>
          <p:grpSpPr bwMode="auto">
            <a:xfrm rot="35159209">
              <a:off x="562" y="1344"/>
              <a:ext cx="624" cy="169"/>
              <a:chOff x="2336" y="3128"/>
              <a:chExt cx="680" cy="181"/>
            </a:xfrm>
          </p:grpSpPr>
          <p:sp>
            <p:nvSpPr>
              <p:cNvPr id="54" name="Freeform 43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5" name="Oval 44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45" name="Group 45"/>
            <p:cNvGrpSpPr>
              <a:grpSpLocks/>
            </p:cNvGrpSpPr>
            <p:nvPr/>
          </p:nvGrpSpPr>
          <p:grpSpPr bwMode="auto">
            <a:xfrm rot="35734680">
              <a:off x="339" y="1435"/>
              <a:ext cx="624" cy="168"/>
              <a:chOff x="2336" y="3128"/>
              <a:chExt cx="680" cy="181"/>
            </a:xfrm>
          </p:grpSpPr>
          <p:sp>
            <p:nvSpPr>
              <p:cNvPr id="52" name="Freeform 46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3" name="Oval 47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46" name="Group 48"/>
            <p:cNvGrpSpPr>
              <a:grpSpLocks/>
            </p:cNvGrpSpPr>
            <p:nvPr/>
          </p:nvGrpSpPr>
          <p:grpSpPr bwMode="auto">
            <a:xfrm rot="-27531339">
              <a:off x="134" y="1490"/>
              <a:ext cx="624" cy="168"/>
              <a:chOff x="2336" y="3128"/>
              <a:chExt cx="680" cy="181"/>
            </a:xfrm>
          </p:grpSpPr>
          <p:sp>
            <p:nvSpPr>
              <p:cNvPr id="50" name="Freeform 49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1" name="Oval 50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47" name="Group 51"/>
            <p:cNvGrpSpPr>
              <a:grpSpLocks/>
            </p:cNvGrpSpPr>
            <p:nvPr/>
          </p:nvGrpSpPr>
          <p:grpSpPr bwMode="auto">
            <a:xfrm rot="18068329">
              <a:off x="-91" y="1475"/>
              <a:ext cx="624" cy="168"/>
              <a:chOff x="2336" y="3128"/>
              <a:chExt cx="680" cy="181"/>
            </a:xfrm>
          </p:grpSpPr>
          <p:sp>
            <p:nvSpPr>
              <p:cNvPr id="48" name="Freeform 52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9" name="Oval 53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E:\Ferienschule2011\Figures\Kaya2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11597"/>
            <a:ext cx="4343400" cy="3546403"/>
          </a:xfrm>
          <a:prstGeom prst="rect">
            <a:avLst/>
          </a:prstGeom>
          <a:noFill/>
        </p:spPr>
      </p:pic>
      <p:pic>
        <p:nvPicPr>
          <p:cNvPr id="37891" name="Picture 3" descr="E:\Ferienschule2011\Figures\Kaya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0097" y="3311598"/>
            <a:ext cx="4363903" cy="3505200"/>
          </a:xfrm>
          <a:prstGeom prst="rect">
            <a:avLst/>
          </a:prstGeom>
          <a:noFill/>
        </p:spPr>
      </p:pic>
      <p:sp>
        <p:nvSpPr>
          <p:cNvPr id="4" name="Textfeld 3"/>
          <p:cNvSpPr txBox="1"/>
          <p:nvPr/>
        </p:nvSpPr>
        <p:spPr>
          <a:xfrm>
            <a:off x="152400" y="2590800"/>
            <a:ext cx="4371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/>
              <a:t>PEP</a:t>
            </a:r>
            <a:r>
              <a:rPr lang="de-DE" sz="2800" baseline="-25000" dirty="0" smtClean="0"/>
              <a:t>10</a:t>
            </a:r>
            <a:r>
              <a:rPr lang="de-DE" sz="2800" dirty="0" smtClean="0"/>
              <a:t>-PEO</a:t>
            </a:r>
            <a:r>
              <a:rPr lang="de-DE" sz="2800" baseline="-25000" dirty="0" smtClean="0"/>
              <a:t>10</a:t>
            </a:r>
            <a:r>
              <a:rPr lang="de-DE" sz="2800" dirty="0" smtClean="0"/>
              <a:t> </a:t>
            </a:r>
            <a:r>
              <a:rPr lang="de-DE" sz="2800" dirty="0" err="1" smtClean="0"/>
              <a:t>and</a:t>
            </a:r>
            <a:r>
              <a:rPr lang="de-DE" sz="2800" dirty="0" smtClean="0"/>
              <a:t> PEP</a:t>
            </a:r>
            <a:r>
              <a:rPr lang="de-DE" sz="2800" baseline="-25000" dirty="0" smtClean="0"/>
              <a:t>22</a:t>
            </a:r>
            <a:r>
              <a:rPr lang="de-DE" sz="2800" dirty="0" smtClean="0"/>
              <a:t>-PEO</a:t>
            </a:r>
            <a:r>
              <a:rPr lang="de-DE" sz="2800" baseline="-25000" dirty="0" smtClean="0"/>
              <a:t>22</a:t>
            </a:r>
            <a:endParaRPr lang="de-DE" sz="2800" baseline="-25000" dirty="0"/>
          </a:p>
        </p:txBody>
      </p:sp>
      <p:sp>
        <p:nvSpPr>
          <p:cNvPr id="5" name="Textfeld 4"/>
          <p:cNvSpPr txBox="1"/>
          <p:nvPr/>
        </p:nvSpPr>
        <p:spPr>
          <a:xfrm>
            <a:off x="7315200" y="2514600"/>
            <a:ext cx="16778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/>
              <a:t>PEP</a:t>
            </a:r>
            <a:r>
              <a:rPr lang="de-DE" sz="2800" baseline="-25000" dirty="0" smtClean="0"/>
              <a:t>1</a:t>
            </a:r>
            <a:r>
              <a:rPr lang="de-DE" sz="2800" dirty="0" smtClean="0"/>
              <a:t>-PEO</a:t>
            </a:r>
            <a:r>
              <a:rPr lang="de-DE" sz="2800" baseline="-25000" dirty="0" smtClean="0"/>
              <a:t>1</a:t>
            </a:r>
            <a:endParaRPr lang="de-DE" sz="2800" baseline="-25000" dirty="0"/>
          </a:p>
        </p:txBody>
      </p:sp>
      <p:grpSp>
        <p:nvGrpSpPr>
          <p:cNvPr id="6" name="Gruppieren 5"/>
          <p:cNvGrpSpPr/>
          <p:nvPr/>
        </p:nvGrpSpPr>
        <p:grpSpPr>
          <a:xfrm>
            <a:off x="1143000" y="152400"/>
            <a:ext cx="2209800" cy="2362200"/>
            <a:chOff x="482350" y="2692940"/>
            <a:chExt cx="3744744" cy="4038600"/>
          </a:xfrm>
        </p:grpSpPr>
        <p:sp>
          <p:nvSpPr>
            <p:cNvPr id="7" name="Ellipse 6"/>
            <p:cNvSpPr/>
            <p:nvPr/>
          </p:nvSpPr>
          <p:spPr>
            <a:xfrm>
              <a:off x="1524000" y="3886200"/>
              <a:ext cx="1676400" cy="1600200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8" name="Gruppieren 31"/>
            <p:cNvGrpSpPr/>
            <p:nvPr/>
          </p:nvGrpSpPr>
          <p:grpSpPr>
            <a:xfrm>
              <a:off x="1524000" y="3918857"/>
              <a:ext cx="1600201" cy="1572617"/>
              <a:chOff x="1524000" y="3918857"/>
              <a:chExt cx="1600201" cy="1572617"/>
            </a:xfrm>
          </p:grpSpPr>
          <p:sp>
            <p:nvSpPr>
              <p:cNvPr id="22" name="Freihandform 21"/>
              <p:cNvSpPr/>
              <p:nvPr/>
            </p:nvSpPr>
            <p:spPr>
              <a:xfrm>
                <a:off x="2667000" y="4724400"/>
                <a:ext cx="457201" cy="101600"/>
              </a:xfrm>
              <a:custGeom>
                <a:avLst/>
                <a:gdLst>
                  <a:gd name="connsiteX0" fmla="*/ 0 w 751115"/>
                  <a:gd name="connsiteY0" fmla="*/ 23586 h 123371"/>
                  <a:gd name="connsiteX1" fmla="*/ 32658 w 751115"/>
                  <a:gd name="connsiteY1" fmla="*/ 88900 h 123371"/>
                  <a:gd name="connsiteX2" fmla="*/ 130629 w 751115"/>
                  <a:gd name="connsiteY2" fmla="*/ 110671 h 123371"/>
                  <a:gd name="connsiteX3" fmla="*/ 239486 w 751115"/>
                  <a:gd name="connsiteY3" fmla="*/ 12700 h 123371"/>
                  <a:gd name="connsiteX4" fmla="*/ 304800 w 751115"/>
                  <a:gd name="connsiteY4" fmla="*/ 34471 h 123371"/>
                  <a:gd name="connsiteX5" fmla="*/ 402772 w 751115"/>
                  <a:gd name="connsiteY5" fmla="*/ 88900 h 123371"/>
                  <a:gd name="connsiteX6" fmla="*/ 511629 w 751115"/>
                  <a:gd name="connsiteY6" fmla="*/ 12700 h 123371"/>
                  <a:gd name="connsiteX7" fmla="*/ 674915 w 751115"/>
                  <a:gd name="connsiteY7" fmla="*/ 56243 h 123371"/>
                  <a:gd name="connsiteX8" fmla="*/ 751115 w 751115"/>
                  <a:gd name="connsiteY8" fmla="*/ 56243 h 123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1115" h="123371">
                    <a:moveTo>
                      <a:pt x="0" y="23586"/>
                    </a:moveTo>
                    <a:cubicBezTo>
                      <a:pt x="5443" y="48986"/>
                      <a:pt x="10887" y="74386"/>
                      <a:pt x="32658" y="88900"/>
                    </a:cubicBezTo>
                    <a:cubicBezTo>
                      <a:pt x="54429" y="103414"/>
                      <a:pt x="96158" y="123371"/>
                      <a:pt x="130629" y="110671"/>
                    </a:cubicBezTo>
                    <a:cubicBezTo>
                      <a:pt x="165100" y="97971"/>
                      <a:pt x="210458" y="25400"/>
                      <a:pt x="239486" y="12700"/>
                    </a:cubicBezTo>
                    <a:cubicBezTo>
                      <a:pt x="268514" y="0"/>
                      <a:pt x="277586" y="21771"/>
                      <a:pt x="304800" y="34471"/>
                    </a:cubicBezTo>
                    <a:cubicBezTo>
                      <a:pt x="332014" y="47171"/>
                      <a:pt x="368301" y="92528"/>
                      <a:pt x="402772" y="88900"/>
                    </a:cubicBezTo>
                    <a:cubicBezTo>
                      <a:pt x="437243" y="85272"/>
                      <a:pt x="466272" y="18143"/>
                      <a:pt x="511629" y="12700"/>
                    </a:cubicBezTo>
                    <a:cubicBezTo>
                      <a:pt x="556986" y="7257"/>
                      <a:pt x="635001" y="48986"/>
                      <a:pt x="674915" y="56243"/>
                    </a:cubicBezTo>
                    <a:cubicBezTo>
                      <a:pt x="714829" y="63500"/>
                      <a:pt x="732972" y="59871"/>
                      <a:pt x="751115" y="56243"/>
                    </a:cubicBezTo>
                  </a:path>
                </a:pathLst>
              </a:cu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grpSp>
            <p:nvGrpSpPr>
              <p:cNvPr id="23" name="Gruppieren 24"/>
              <p:cNvGrpSpPr/>
              <p:nvPr/>
            </p:nvGrpSpPr>
            <p:grpSpPr>
              <a:xfrm>
                <a:off x="1571504" y="4775423"/>
                <a:ext cx="1454730" cy="716051"/>
                <a:chOff x="1571504" y="4775423"/>
                <a:chExt cx="1454730" cy="716051"/>
              </a:xfrm>
            </p:grpSpPr>
            <p:sp>
              <p:nvSpPr>
                <p:cNvPr id="31" name="Freihandform 30"/>
                <p:cNvSpPr/>
                <p:nvPr/>
              </p:nvSpPr>
              <p:spPr>
                <a:xfrm rot="1463504">
                  <a:off x="2454967" y="4884759"/>
                  <a:ext cx="571267" cy="278370"/>
                </a:xfrm>
                <a:custGeom>
                  <a:avLst/>
                  <a:gdLst>
                    <a:gd name="connsiteX0" fmla="*/ 0 w 870857"/>
                    <a:gd name="connsiteY0" fmla="*/ 266700 h 279400"/>
                    <a:gd name="connsiteX1" fmla="*/ 43543 w 870857"/>
                    <a:gd name="connsiteY1" fmla="*/ 59872 h 279400"/>
                    <a:gd name="connsiteX2" fmla="*/ 130628 w 870857"/>
                    <a:gd name="connsiteY2" fmla="*/ 38100 h 279400"/>
                    <a:gd name="connsiteX3" fmla="*/ 174171 w 870857"/>
                    <a:gd name="connsiteY3" fmla="*/ 157843 h 279400"/>
                    <a:gd name="connsiteX4" fmla="*/ 217714 w 870857"/>
                    <a:gd name="connsiteY4" fmla="*/ 212272 h 279400"/>
                    <a:gd name="connsiteX5" fmla="*/ 283028 w 870857"/>
                    <a:gd name="connsiteY5" fmla="*/ 114300 h 279400"/>
                    <a:gd name="connsiteX6" fmla="*/ 391885 w 870857"/>
                    <a:gd name="connsiteY6" fmla="*/ 16329 h 279400"/>
                    <a:gd name="connsiteX7" fmla="*/ 489857 w 870857"/>
                    <a:gd name="connsiteY7" fmla="*/ 168729 h 279400"/>
                    <a:gd name="connsiteX8" fmla="*/ 576943 w 870857"/>
                    <a:gd name="connsiteY8" fmla="*/ 255814 h 279400"/>
                    <a:gd name="connsiteX9" fmla="*/ 653143 w 870857"/>
                    <a:gd name="connsiteY9" fmla="*/ 27214 h 279400"/>
                    <a:gd name="connsiteX10" fmla="*/ 751114 w 870857"/>
                    <a:gd name="connsiteY10" fmla="*/ 92529 h 279400"/>
                    <a:gd name="connsiteX11" fmla="*/ 870857 w 870857"/>
                    <a:gd name="connsiteY11" fmla="*/ 103414 h 279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870857" h="279400">
                      <a:moveTo>
                        <a:pt x="0" y="266700"/>
                      </a:moveTo>
                      <a:cubicBezTo>
                        <a:pt x="10886" y="182336"/>
                        <a:pt x="21772" y="97972"/>
                        <a:pt x="43543" y="59872"/>
                      </a:cubicBezTo>
                      <a:cubicBezTo>
                        <a:pt x="65314" y="21772"/>
                        <a:pt x="108857" y="21772"/>
                        <a:pt x="130628" y="38100"/>
                      </a:cubicBezTo>
                      <a:cubicBezTo>
                        <a:pt x="152399" y="54428"/>
                        <a:pt x="159657" y="128814"/>
                        <a:pt x="174171" y="157843"/>
                      </a:cubicBezTo>
                      <a:cubicBezTo>
                        <a:pt x="188685" y="186872"/>
                        <a:pt x="199571" y="219529"/>
                        <a:pt x="217714" y="212272"/>
                      </a:cubicBezTo>
                      <a:cubicBezTo>
                        <a:pt x="235857" y="205015"/>
                        <a:pt x="254000" y="146957"/>
                        <a:pt x="283028" y="114300"/>
                      </a:cubicBezTo>
                      <a:cubicBezTo>
                        <a:pt x="312056" y="81643"/>
                        <a:pt x="357413" y="7257"/>
                        <a:pt x="391885" y="16329"/>
                      </a:cubicBezTo>
                      <a:cubicBezTo>
                        <a:pt x="426357" y="25401"/>
                        <a:pt x="459014" y="128815"/>
                        <a:pt x="489857" y="168729"/>
                      </a:cubicBezTo>
                      <a:cubicBezTo>
                        <a:pt x="520700" y="208643"/>
                        <a:pt x="549729" y="279400"/>
                        <a:pt x="576943" y="255814"/>
                      </a:cubicBezTo>
                      <a:cubicBezTo>
                        <a:pt x="604157" y="232228"/>
                        <a:pt x="624115" y="54428"/>
                        <a:pt x="653143" y="27214"/>
                      </a:cubicBezTo>
                      <a:cubicBezTo>
                        <a:pt x="682171" y="0"/>
                        <a:pt x="714828" y="79829"/>
                        <a:pt x="751114" y="92529"/>
                      </a:cubicBezTo>
                      <a:cubicBezTo>
                        <a:pt x="787400" y="105229"/>
                        <a:pt x="829128" y="104321"/>
                        <a:pt x="870857" y="103414"/>
                      </a:cubicBezTo>
                    </a:path>
                  </a:pathLst>
                </a:cu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2" name="Freihandform 19"/>
                <p:cNvSpPr/>
                <p:nvPr/>
              </p:nvSpPr>
              <p:spPr>
                <a:xfrm rot="2835876">
                  <a:off x="2378893" y="5166333"/>
                  <a:ext cx="449108" cy="173010"/>
                </a:xfrm>
                <a:custGeom>
                  <a:avLst/>
                  <a:gdLst>
                    <a:gd name="connsiteX0" fmla="*/ 0 w 751115"/>
                    <a:gd name="connsiteY0" fmla="*/ 23586 h 123371"/>
                    <a:gd name="connsiteX1" fmla="*/ 32658 w 751115"/>
                    <a:gd name="connsiteY1" fmla="*/ 88900 h 123371"/>
                    <a:gd name="connsiteX2" fmla="*/ 130629 w 751115"/>
                    <a:gd name="connsiteY2" fmla="*/ 110671 h 123371"/>
                    <a:gd name="connsiteX3" fmla="*/ 239486 w 751115"/>
                    <a:gd name="connsiteY3" fmla="*/ 12700 h 123371"/>
                    <a:gd name="connsiteX4" fmla="*/ 304800 w 751115"/>
                    <a:gd name="connsiteY4" fmla="*/ 34471 h 123371"/>
                    <a:gd name="connsiteX5" fmla="*/ 402772 w 751115"/>
                    <a:gd name="connsiteY5" fmla="*/ 88900 h 123371"/>
                    <a:gd name="connsiteX6" fmla="*/ 511629 w 751115"/>
                    <a:gd name="connsiteY6" fmla="*/ 12700 h 123371"/>
                    <a:gd name="connsiteX7" fmla="*/ 674915 w 751115"/>
                    <a:gd name="connsiteY7" fmla="*/ 56243 h 123371"/>
                    <a:gd name="connsiteX8" fmla="*/ 751115 w 751115"/>
                    <a:gd name="connsiteY8" fmla="*/ 56243 h 1233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51115" h="123371">
                      <a:moveTo>
                        <a:pt x="0" y="23586"/>
                      </a:moveTo>
                      <a:cubicBezTo>
                        <a:pt x="5443" y="48986"/>
                        <a:pt x="10887" y="74386"/>
                        <a:pt x="32658" y="88900"/>
                      </a:cubicBezTo>
                      <a:cubicBezTo>
                        <a:pt x="54429" y="103414"/>
                        <a:pt x="96158" y="123371"/>
                        <a:pt x="130629" y="110671"/>
                      </a:cubicBezTo>
                      <a:cubicBezTo>
                        <a:pt x="165100" y="97971"/>
                        <a:pt x="210458" y="25400"/>
                        <a:pt x="239486" y="12700"/>
                      </a:cubicBezTo>
                      <a:cubicBezTo>
                        <a:pt x="268514" y="0"/>
                        <a:pt x="277586" y="21771"/>
                        <a:pt x="304800" y="34471"/>
                      </a:cubicBezTo>
                      <a:cubicBezTo>
                        <a:pt x="332014" y="47171"/>
                        <a:pt x="368301" y="92528"/>
                        <a:pt x="402772" y="88900"/>
                      </a:cubicBezTo>
                      <a:cubicBezTo>
                        <a:pt x="437243" y="85272"/>
                        <a:pt x="466272" y="18143"/>
                        <a:pt x="511629" y="12700"/>
                      </a:cubicBezTo>
                      <a:cubicBezTo>
                        <a:pt x="556986" y="7257"/>
                        <a:pt x="635001" y="48986"/>
                        <a:pt x="674915" y="56243"/>
                      </a:cubicBezTo>
                      <a:cubicBezTo>
                        <a:pt x="714829" y="63500"/>
                        <a:pt x="732972" y="59871"/>
                        <a:pt x="751115" y="56243"/>
                      </a:cubicBezTo>
                    </a:path>
                  </a:pathLst>
                </a:cu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3" name="Freihandform 20"/>
                <p:cNvSpPr/>
                <p:nvPr/>
              </p:nvSpPr>
              <p:spPr>
                <a:xfrm rot="5400000">
                  <a:off x="1994897" y="5130431"/>
                  <a:ext cx="598715" cy="123371"/>
                </a:xfrm>
                <a:custGeom>
                  <a:avLst/>
                  <a:gdLst>
                    <a:gd name="connsiteX0" fmla="*/ 0 w 751115"/>
                    <a:gd name="connsiteY0" fmla="*/ 23586 h 123371"/>
                    <a:gd name="connsiteX1" fmla="*/ 32658 w 751115"/>
                    <a:gd name="connsiteY1" fmla="*/ 88900 h 123371"/>
                    <a:gd name="connsiteX2" fmla="*/ 130629 w 751115"/>
                    <a:gd name="connsiteY2" fmla="*/ 110671 h 123371"/>
                    <a:gd name="connsiteX3" fmla="*/ 239486 w 751115"/>
                    <a:gd name="connsiteY3" fmla="*/ 12700 h 123371"/>
                    <a:gd name="connsiteX4" fmla="*/ 304800 w 751115"/>
                    <a:gd name="connsiteY4" fmla="*/ 34471 h 123371"/>
                    <a:gd name="connsiteX5" fmla="*/ 402772 w 751115"/>
                    <a:gd name="connsiteY5" fmla="*/ 88900 h 123371"/>
                    <a:gd name="connsiteX6" fmla="*/ 511629 w 751115"/>
                    <a:gd name="connsiteY6" fmla="*/ 12700 h 123371"/>
                    <a:gd name="connsiteX7" fmla="*/ 674915 w 751115"/>
                    <a:gd name="connsiteY7" fmla="*/ 56243 h 123371"/>
                    <a:gd name="connsiteX8" fmla="*/ 751115 w 751115"/>
                    <a:gd name="connsiteY8" fmla="*/ 56243 h 1233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51115" h="123371">
                      <a:moveTo>
                        <a:pt x="0" y="23586"/>
                      </a:moveTo>
                      <a:cubicBezTo>
                        <a:pt x="5443" y="48986"/>
                        <a:pt x="10887" y="74386"/>
                        <a:pt x="32658" y="88900"/>
                      </a:cubicBezTo>
                      <a:cubicBezTo>
                        <a:pt x="54429" y="103414"/>
                        <a:pt x="96158" y="123371"/>
                        <a:pt x="130629" y="110671"/>
                      </a:cubicBezTo>
                      <a:cubicBezTo>
                        <a:pt x="165100" y="97971"/>
                        <a:pt x="210458" y="25400"/>
                        <a:pt x="239486" y="12700"/>
                      </a:cubicBezTo>
                      <a:cubicBezTo>
                        <a:pt x="268514" y="0"/>
                        <a:pt x="277586" y="21771"/>
                        <a:pt x="304800" y="34471"/>
                      </a:cubicBezTo>
                      <a:cubicBezTo>
                        <a:pt x="332014" y="47171"/>
                        <a:pt x="368301" y="92528"/>
                        <a:pt x="402772" y="88900"/>
                      </a:cubicBezTo>
                      <a:cubicBezTo>
                        <a:pt x="437243" y="85272"/>
                        <a:pt x="466272" y="18143"/>
                        <a:pt x="511629" y="12700"/>
                      </a:cubicBezTo>
                      <a:cubicBezTo>
                        <a:pt x="556986" y="7257"/>
                        <a:pt x="635001" y="48986"/>
                        <a:pt x="674915" y="56243"/>
                      </a:cubicBezTo>
                      <a:cubicBezTo>
                        <a:pt x="714829" y="63500"/>
                        <a:pt x="732972" y="59871"/>
                        <a:pt x="751115" y="56243"/>
                      </a:cubicBezTo>
                    </a:path>
                  </a:pathLst>
                </a:cu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4" name="Freihandform 33"/>
                <p:cNvSpPr/>
                <p:nvPr/>
              </p:nvSpPr>
              <p:spPr>
                <a:xfrm rot="7316001">
                  <a:off x="1708214" y="4978838"/>
                  <a:ext cx="571267" cy="278370"/>
                </a:xfrm>
                <a:custGeom>
                  <a:avLst/>
                  <a:gdLst>
                    <a:gd name="connsiteX0" fmla="*/ 0 w 870857"/>
                    <a:gd name="connsiteY0" fmla="*/ 266700 h 279400"/>
                    <a:gd name="connsiteX1" fmla="*/ 43543 w 870857"/>
                    <a:gd name="connsiteY1" fmla="*/ 59872 h 279400"/>
                    <a:gd name="connsiteX2" fmla="*/ 130628 w 870857"/>
                    <a:gd name="connsiteY2" fmla="*/ 38100 h 279400"/>
                    <a:gd name="connsiteX3" fmla="*/ 174171 w 870857"/>
                    <a:gd name="connsiteY3" fmla="*/ 157843 h 279400"/>
                    <a:gd name="connsiteX4" fmla="*/ 217714 w 870857"/>
                    <a:gd name="connsiteY4" fmla="*/ 212272 h 279400"/>
                    <a:gd name="connsiteX5" fmla="*/ 283028 w 870857"/>
                    <a:gd name="connsiteY5" fmla="*/ 114300 h 279400"/>
                    <a:gd name="connsiteX6" fmla="*/ 391885 w 870857"/>
                    <a:gd name="connsiteY6" fmla="*/ 16329 h 279400"/>
                    <a:gd name="connsiteX7" fmla="*/ 489857 w 870857"/>
                    <a:gd name="connsiteY7" fmla="*/ 168729 h 279400"/>
                    <a:gd name="connsiteX8" fmla="*/ 576943 w 870857"/>
                    <a:gd name="connsiteY8" fmla="*/ 255814 h 279400"/>
                    <a:gd name="connsiteX9" fmla="*/ 653143 w 870857"/>
                    <a:gd name="connsiteY9" fmla="*/ 27214 h 279400"/>
                    <a:gd name="connsiteX10" fmla="*/ 751114 w 870857"/>
                    <a:gd name="connsiteY10" fmla="*/ 92529 h 279400"/>
                    <a:gd name="connsiteX11" fmla="*/ 870857 w 870857"/>
                    <a:gd name="connsiteY11" fmla="*/ 103414 h 279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870857" h="279400">
                      <a:moveTo>
                        <a:pt x="0" y="266700"/>
                      </a:moveTo>
                      <a:cubicBezTo>
                        <a:pt x="10886" y="182336"/>
                        <a:pt x="21772" y="97972"/>
                        <a:pt x="43543" y="59872"/>
                      </a:cubicBezTo>
                      <a:cubicBezTo>
                        <a:pt x="65314" y="21772"/>
                        <a:pt x="108857" y="21772"/>
                        <a:pt x="130628" y="38100"/>
                      </a:cubicBezTo>
                      <a:cubicBezTo>
                        <a:pt x="152399" y="54428"/>
                        <a:pt x="159657" y="128814"/>
                        <a:pt x="174171" y="157843"/>
                      </a:cubicBezTo>
                      <a:cubicBezTo>
                        <a:pt x="188685" y="186872"/>
                        <a:pt x="199571" y="219529"/>
                        <a:pt x="217714" y="212272"/>
                      </a:cubicBezTo>
                      <a:cubicBezTo>
                        <a:pt x="235857" y="205015"/>
                        <a:pt x="254000" y="146957"/>
                        <a:pt x="283028" y="114300"/>
                      </a:cubicBezTo>
                      <a:cubicBezTo>
                        <a:pt x="312056" y="81643"/>
                        <a:pt x="357413" y="7257"/>
                        <a:pt x="391885" y="16329"/>
                      </a:cubicBezTo>
                      <a:cubicBezTo>
                        <a:pt x="426357" y="25401"/>
                        <a:pt x="459014" y="128815"/>
                        <a:pt x="489857" y="168729"/>
                      </a:cubicBezTo>
                      <a:cubicBezTo>
                        <a:pt x="520700" y="208643"/>
                        <a:pt x="549729" y="279400"/>
                        <a:pt x="576943" y="255814"/>
                      </a:cubicBezTo>
                      <a:cubicBezTo>
                        <a:pt x="604157" y="232228"/>
                        <a:pt x="624115" y="54428"/>
                        <a:pt x="653143" y="27214"/>
                      </a:cubicBezTo>
                      <a:cubicBezTo>
                        <a:pt x="682171" y="0"/>
                        <a:pt x="714828" y="79829"/>
                        <a:pt x="751114" y="92529"/>
                      </a:cubicBezTo>
                      <a:cubicBezTo>
                        <a:pt x="787400" y="105229"/>
                        <a:pt x="829128" y="104321"/>
                        <a:pt x="870857" y="103414"/>
                      </a:cubicBezTo>
                    </a:path>
                  </a:pathLst>
                </a:cu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5" name="Freihandform 34"/>
                <p:cNvSpPr/>
                <p:nvPr/>
              </p:nvSpPr>
              <p:spPr>
                <a:xfrm rot="9256307">
                  <a:off x="1571504" y="4775423"/>
                  <a:ext cx="632545" cy="170945"/>
                </a:xfrm>
                <a:custGeom>
                  <a:avLst/>
                  <a:gdLst>
                    <a:gd name="connsiteX0" fmla="*/ 0 w 751115"/>
                    <a:gd name="connsiteY0" fmla="*/ 23586 h 123371"/>
                    <a:gd name="connsiteX1" fmla="*/ 32658 w 751115"/>
                    <a:gd name="connsiteY1" fmla="*/ 88900 h 123371"/>
                    <a:gd name="connsiteX2" fmla="*/ 130629 w 751115"/>
                    <a:gd name="connsiteY2" fmla="*/ 110671 h 123371"/>
                    <a:gd name="connsiteX3" fmla="*/ 239486 w 751115"/>
                    <a:gd name="connsiteY3" fmla="*/ 12700 h 123371"/>
                    <a:gd name="connsiteX4" fmla="*/ 304800 w 751115"/>
                    <a:gd name="connsiteY4" fmla="*/ 34471 h 123371"/>
                    <a:gd name="connsiteX5" fmla="*/ 402772 w 751115"/>
                    <a:gd name="connsiteY5" fmla="*/ 88900 h 123371"/>
                    <a:gd name="connsiteX6" fmla="*/ 511629 w 751115"/>
                    <a:gd name="connsiteY6" fmla="*/ 12700 h 123371"/>
                    <a:gd name="connsiteX7" fmla="*/ 674915 w 751115"/>
                    <a:gd name="connsiteY7" fmla="*/ 56243 h 123371"/>
                    <a:gd name="connsiteX8" fmla="*/ 751115 w 751115"/>
                    <a:gd name="connsiteY8" fmla="*/ 56243 h 1233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51115" h="123371">
                      <a:moveTo>
                        <a:pt x="0" y="23586"/>
                      </a:moveTo>
                      <a:cubicBezTo>
                        <a:pt x="5443" y="48986"/>
                        <a:pt x="10887" y="74386"/>
                        <a:pt x="32658" y="88900"/>
                      </a:cubicBezTo>
                      <a:cubicBezTo>
                        <a:pt x="54429" y="103414"/>
                        <a:pt x="96158" y="123371"/>
                        <a:pt x="130629" y="110671"/>
                      </a:cubicBezTo>
                      <a:cubicBezTo>
                        <a:pt x="165100" y="97971"/>
                        <a:pt x="210458" y="25400"/>
                        <a:pt x="239486" y="12700"/>
                      </a:cubicBezTo>
                      <a:cubicBezTo>
                        <a:pt x="268514" y="0"/>
                        <a:pt x="277586" y="21771"/>
                        <a:pt x="304800" y="34471"/>
                      </a:cubicBezTo>
                      <a:cubicBezTo>
                        <a:pt x="332014" y="47171"/>
                        <a:pt x="368301" y="92528"/>
                        <a:pt x="402772" y="88900"/>
                      </a:cubicBezTo>
                      <a:cubicBezTo>
                        <a:pt x="437243" y="85272"/>
                        <a:pt x="466272" y="18143"/>
                        <a:pt x="511629" y="12700"/>
                      </a:cubicBezTo>
                      <a:cubicBezTo>
                        <a:pt x="556986" y="7257"/>
                        <a:pt x="635001" y="48986"/>
                        <a:pt x="674915" y="56243"/>
                      </a:cubicBezTo>
                      <a:cubicBezTo>
                        <a:pt x="714829" y="63500"/>
                        <a:pt x="732972" y="59871"/>
                        <a:pt x="751115" y="56243"/>
                      </a:cubicBezTo>
                    </a:path>
                  </a:pathLst>
                </a:cu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24" name="Freihandform 23"/>
              <p:cNvSpPr/>
              <p:nvPr/>
            </p:nvSpPr>
            <p:spPr>
              <a:xfrm rot="10800000">
                <a:off x="1524000" y="4571999"/>
                <a:ext cx="457200" cy="123371"/>
              </a:xfrm>
              <a:custGeom>
                <a:avLst/>
                <a:gdLst>
                  <a:gd name="connsiteX0" fmla="*/ 0 w 751115"/>
                  <a:gd name="connsiteY0" fmla="*/ 23586 h 123371"/>
                  <a:gd name="connsiteX1" fmla="*/ 32658 w 751115"/>
                  <a:gd name="connsiteY1" fmla="*/ 88900 h 123371"/>
                  <a:gd name="connsiteX2" fmla="*/ 130629 w 751115"/>
                  <a:gd name="connsiteY2" fmla="*/ 110671 h 123371"/>
                  <a:gd name="connsiteX3" fmla="*/ 239486 w 751115"/>
                  <a:gd name="connsiteY3" fmla="*/ 12700 h 123371"/>
                  <a:gd name="connsiteX4" fmla="*/ 304800 w 751115"/>
                  <a:gd name="connsiteY4" fmla="*/ 34471 h 123371"/>
                  <a:gd name="connsiteX5" fmla="*/ 402772 w 751115"/>
                  <a:gd name="connsiteY5" fmla="*/ 88900 h 123371"/>
                  <a:gd name="connsiteX6" fmla="*/ 511629 w 751115"/>
                  <a:gd name="connsiteY6" fmla="*/ 12700 h 123371"/>
                  <a:gd name="connsiteX7" fmla="*/ 674915 w 751115"/>
                  <a:gd name="connsiteY7" fmla="*/ 56243 h 123371"/>
                  <a:gd name="connsiteX8" fmla="*/ 751115 w 751115"/>
                  <a:gd name="connsiteY8" fmla="*/ 56243 h 123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1115" h="123371">
                    <a:moveTo>
                      <a:pt x="0" y="23586"/>
                    </a:moveTo>
                    <a:cubicBezTo>
                      <a:pt x="5443" y="48986"/>
                      <a:pt x="10887" y="74386"/>
                      <a:pt x="32658" y="88900"/>
                    </a:cubicBezTo>
                    <a:cubicBezTo>
                      <a:pt x="54429" y="103414"/>
                      <a:pt x="96158" y="123371"/>
                      <a:pt x="130629" y="110671"/>
                    </a:cubicBezTo>
                    <a:cubicBezTo>
                      <a:pt x="165100" y="97971"/>
                      <a:pt x="210458" y="25400"/>
                      <a:pt x="239486" y="12700"/>
                    </a:cubicBezTo>
                    <a:cubicBezTo>
                      <a:pt x="268514" y="0"/>
                      <a:pt x="277586" y="21771"/>
                      <a:pt x="304800" y="34471"/>
                    </a:cubicBezTo>
                    <a:cubicBezTo>
                      <a:pt x="332014" y="47171"/>
                      <a:pt x="368301" y="92528"/>
                      <a:pt x="402772" y="88900"/>
                    </a:cubicBezTo>
                    <a:cubicBezTo>
                      <a:pt x="437243" y="85272"/>
                      <a:pt x="466272" y="18143"/>
                      <a:pt x="511629" y="12700"/>
                    </a:cubicBezTo>
                    <a:cubicBezTo>
                      <a:pt x="556986" y="7257"/>
                      <a:pt x="635001" y="48986"/>
                      <a:pt x="674915" y="56243"/>
                    </a:cubicBezTo>
                    <a:cubicBezTo>
                      <a:pt x="714829" y="63500"/>
                      <a:pt x="732972" y="59871"/>
                      <a:pt x="751115" y="56243"/>
                    </a:cubicBezTo>
                  </a:path>
                </a:pathLst>
              </a:cu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grpSp>
            <p:nvGrpSpPr>
              <p:cNvPr id="25" name="Gruppieren 25"/>
              <p:cNvGrpSpPr/>
              <p:nvPr/>
            </p:nvGrpSpPr>
            <p:grpSpPr>
              <a:xfrm rot="10800000">
                <a:off x="1665514" y="3918857"/>
                <a:ext cx="1454730" cy="716051"/>
                <a:chOff x="1571504" y="4775423"/>
                <a:chExt cx="1454730" cy="716051"/>
              </a:xfrm>
            </p:grpSpPr>
            <p:sp>
              <p:nvSpPr>
                <p:cNvPr id="26" name="Freihandform 25"/>
                <p:cNvSpPr/>
                <p:nvPr/>
              </p:nvSpPr>
              <p:spPr>
                <a:xfrm rot="1463504">
                  <a:off x="2454967" y="4884759"/>
                  <a:ext cx="571267" cy="278370"/>
                </a:xfrm>
                <a:custGeom>
                  <a:avLst/>
                  <a:gdLst>
                    <a:gd name="connsiteX0" fmla="*/ 0 w 870857"/>
                    <a:gd name="connsiteY0" fmla="*/ 266700 h 279400"/>
                    <a:gd name="connsiteX1" fmla="*/ 43543 w 870857"/>
                    <a:gd name="connsiteY1" fmla="*/ 59872 h 279400"/>
                    <a:gd name="connsiteX2" fmla="*/ 130628 w 870857"/>
                    <a:gd name="connsiteY2" fmla="*/ 38100 h 279400"/>
                    <a:gd name="connsiteX3" fmla="*/ 174171 w 870857"/>
                    <a:gd name="connsiteY3" fmla="*/ 157843 h 279400"/>
                    <a:gd name="connsiteX4" fmla="*/ 217714 w 870857"/>
                    <a:gd name="connsiteY4" fmla="*/ 212272 h 279400"/>
                    <a:gd name="connsiteX5" fmla="*/ 283028 w 870857"/>
                    <a:gd name="connsiteY5" fmla="*/ 114300 h 279400"/>
                    <a:gd name="connsiteX6" fmla="*/ 391885 w 870857"/>
                    <a:gd name="connsiteY6" fmla="*/ 16329 h 279400"/>
                    <a:gd name="connsiteX7" fmla="*/ 489857 w 870857"/>
                    <a:gd name="connsiteY7" fmla="*/ 168729 h 279400"/>
                    <a:gd name="connsiteX8" fmla="*/ 576943 w 870857"/>
                    <a:gd name="connsiteY8" fmla="*/ 255814 h 279400"/>
                    <a:gd name="connsiteX9" fmla="*/ 653143 w 870857"/>
                    <a:gd name="connsiteY9" fmla="*/ 27214 h 279400"/>
                    <a:gd name="connsiteX10" fmla="*/ 751114 w 870857"/>
                    <a:gd name="connsiteY10" fmla="*/ 92529 h 279400"/>
                    <a:gd name="connsiteX11" fmla="*/ 870857 w 870857"/>
                    <a:gd name="connsiteY11" fmla="*/ 103414 h 279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870857" h="279400">
                      <a:moveTo>
                        <a:pt x="0" y="266700"/>
                      </a:moveTo>
                      <a:cubicBezTo>
                        <a:pt x="10886" y="182336"/>
                        <a:pt x="21772" y="97972"/>
                        <a:pt x="43543" y="59872"/>
                      </a:cubicBezTo>
                      <a:cubicBezTo>
                        <a:pt x="65314" y="21772"/>
                        <a:pt x="108857" y="21772"/>
                        <a:pt x="130628" y="38100"/>
                      </a:cubicBezTo>
                      <a:cubicBezTo>
                        <a:pt x="152399" y="54428"/>
                        <a:pt x="159657" y="128814"/>
                        <a:pt x="174171" y="157843"/>
                      </a:cubicBezTo>
                      <a:cubicBezTo>
                        <a:pt x="188685" y="186872"/>
                        <a:pt x="199571" y="219529"/>
                        <a:pt x="217714" y="212272"/>
                      </a:cubicBezTo>
                      <a:cubicBezTo>
                        <a:pt x="235857" y="205015"/>
                        <a:pt x="254000" y="146957"/>
                        <a:pt x="283028" y="114300"/>
                      </a:cubicBezTo>
                      <a:cubicBezTo>
                        <a:pt x="312056" y="81643"/>
                        <a:pt x="357413" y="7257"/>
                        <a:pt x="391885" y="16329"/>
                      </a:cubicBezTo>
                      <a:cubicBezTo>
                        <a:pt x="426357" y="25401"/>
                        <a:pt x="459014" y="128815"/>
                        <a:pt x="489857" y="168729"/>
                      </a:cubicBezTo>
                      <a:cubicBezTo>
                        <a:pt x="520700" y="208643"/>
                        <a:pt x="549729" y="279400"/>
                        <a:pt x="576943" y="255814"/>
                      </a:cubicBezTo>
                      <a:cubicBezTo>
                        <a:pt x="604157" y="232228"/>
                        <a:pt x="624115" y="54428"/>
                        <a:pt x="653143" y="27214"/>
                      </a:cubicBezTo>
                      <a:cubicBezTo>
                        <a:pt x="682171" y="0"/>
                        <a:pt x="714828" y="79829"/>
                        <a:pt x="751114" y="92529"/>
                      </a:cubicBezTo>
                      <a:cubicBezTo>
                        <a:pt x="787400" y="105229"/>
                        <a:pt x="829128" y="104321"/>
                        <a:pt x="870857" y="103414"/>
                      </a:cubicBezTo>
                    </a:path>
                  </a:pathLst>
                </a:cu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7" name="Freihandform 26"/>
                <p:cNvSpPr/>
                <p:nvPr/>
              </p:nvSpPr>
              <p:spPr>
                <a:xfrm rot="2835876">
                  <a:off x="2378893" y="5166333"/>
                  <a:ext cx="449108" cy="173010"/>
                </a:xfrm>
                <a:custGeom>
                  <a:avLst/>
                  <a:gdLst>
                    <a:gd name="connsiteX0" fmla="*/ 0 w 751115"/>
                    <a:gd name="connsiteY0" fmla="*/ 23586 h 123371"/>
                    <a:gd name="connsiteX1" fmla="*/ 32658 w 751115"/>
                    <a:gd name="connsiteY1" fmla="*/ 88900 h 123371"/>
                    <a:gd name="connsiteX2" fmla="*/ 130629 w 751115"/>
                    <a:gd name="connsiteY2" fmla="*/ 110671 h 123371"/>
                    <a:gd name="connsiteX3" fmla="*/ 239486 w 751115"/>
                    <a:gd name="connsiteY3" fmla="*/ 12700 h 123371"/>
                    <a:gd name="connsiteX4" fmla="*/ 304800 w 751115"/>
                    <a:gd name="connsiteY4" fmla="*/ 34471 h 123371"/>
                    <a:gd name="connsiteX5" fmla="*/ 402772 w 751115"/>
                    <a:gd name="connsiteY5" fmla="*/ 88900 h 123371"/>
                    <a:gd name="connsiteX6" fmla="*/ 511629 w 751115"/>
                    <a:gd name="connsiteY6" fmla="*/ 12700 h 123371"/>
                    <a:gd name="connsiteX7" fmla="*/ 674915 w 751115"/>
                    <a:gd name="connsiteY7" fmla="*/ 56243 h 123371"/>
                    <a:gd name="connsiteX8" fmla="*/ 751115 w 751115"/>
                    <a:gd name="connsiteY8" fmla="*/ 56243 h 1233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51115" h="123371">
                      <a:moveTo>
                        <a:pt x="0" y="23586"/>
                      </a:moveTo>
                      <a:cubicBezTo>
                        <a:pt x="5443" y="48986"/>
                        <a:pt x="10887" y="74386"/>
                        <a:pt x="32658" y="88900"/>
                      </a:cubicBezTo>
                      <a:cubicBezTo>
                        <a:pt x="54429" y="103414"/>
                        <a:pt x="96158" y="123371"/>
                        <a:pt x="130629" y="110671"/>
                      </a:cubicBezTo>
                      <a:cubicBezTo>
                        <a:pt x="165100" y="97971"/>
                        <a:pt x="210458" y="25400"/>
                        <a:pt x="239486" y="12700"/>
                      </a:cubicBezTo>
                      <a:cubicBezTo>
                        <a:pt x="268514" y="0"/>
                        <a:pt x="277586" y="21771"/>
                        <a:pt x="304800" y="34471"/>
                      </a:cubicBezTo>
                      <a:cubicBezTo>
                        <a:pt x="332014" y="47171"/>
                        <a:pt x="368301" y="92528"/>
                        <a:pt x="402772" y="88900"/>
                      </a:cubicBezTo>
                      <a:cubicBezTo>
                        <a:pt x="437243" y="85272"/>
                        <a:pt x="466272" y="18143"/>
                        <a:pt x="511629" y="12700"/>
                      </a:cubicBezTo>
                      <a:cubicBezTo>
                        <a:pt x="556986" y="7257"/>
                        <a:pt x="635001" y="48986"/>
                        <a:pt x="674915" y="56243"/>
                      </a:cubicBezTo>
                      <a:cubicBezTo>
                        <a:pt x="714829" y="63500"/>
                        <a:pt x="732972" y="59871"/>
                        <a:pt x="751115" y="56243"/>
                      </a:cubicBezTo>
                    </a:path>
                  </a:pathLst>
                </a:cu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8" name="Freihandform 27"/>
                <p:cNvSpPr/>
                <p:nvPr/>
              </p:nvSpPr>
              <p:spPr>
                <a:xfrm rot="5400000">
                  <a:off x="1994897" y="5130431"/>
                  <a:ext cx="598715" cy="123371"/>
                </a:xfrm>
                <a:custGeom>
                  <a:avLst/>
                  <a:gdLst>
                    <a:gd name="connsiteX0" fmla="*/ 0 w 751115"/>
                    <a:gd name="connsiteY0" fmla="*/ 23586 h 123371"/>
                    <a:gd name="connsiteX1" fmla="*/ 32658 w 751115"/>
                    <a:gd name="connsiteY1" fmla="*/ 88900 h 123371"/>
                    <a:gd name="connsiteX2" fmla="*/ 130629 w 751115"/>
                    <a:gd name="connsiteY2" fmla="*/ 110671 h 123371"/>
                    <a:gd name="connsiteX3" fmla="*/ 239486 w 751115"/>
                    <a:gd name="connsiteY3" fmla="*/ 12700 h 123371"/>
                    <a:gd name="connsiteX4" fmla="*/ 304800 w 751115"/>
                    <a:gd name="connsiteY4" fmla="*/ 34471 h 123371"/>
                    <a:gd name="connsiteX5" fmla="*/ 402772 w 751115"/>
                    <a:gd name="connsiteY5" fmla="*/ 88900 h 123371"/>
                    <a:gd name="connsiteX6" fmla="*/ 511629 w 751115"/>
                    <a:gd name="connsiteY6" fmla="*/ 12700 h 123371"/>
                    <a:gd name="connsiteX7" fmla="*/ 674915 w 751115"/>
                    <a:gd name="connsiteY7" fmla="*/ 56243 h 123371"/>
                    <a:gd name="connsiteX8" fmla="*/ 751115 w 751115"/>
                    <a:gd name="connsiteY8" fmla="*/ 56243 h 1233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51115" h="123371">
                      <a:moveTo>
                        <a:pt x="0" y="23586"/>
                      </a:moveTo>
                      <a:cubicBezTo>
                        <a:pt x="5443" y="48986"/>
                        <a:pt x="10887" y="74386"/>
                        <a:pt x="32658" y="88900"/>
                      </a:cubicBezTo>
                      <a:cubicBezTo>
                        <a:pt x="54429" y="103414"/>
                        <a:pt x="96158" y="123371"/>
                        <a:pt x="130629" y="110671"/>
                      </a:cubicBezTo>
                      <a:cubicBezTo>
                        <a:pt x="165100" y="97971"/>
                        <a:pt x="210458" y="25400"/>
                        <a:pt x="239486" y="12700"/>
                      </a:cubicBezTo>
                      <a:cubicBezTo>
                        <a:pt x="268514" y="0"/>
                        <a:pt x="277586" y="21771"/>
                        <a:pt x="304800" y="34471"/>
                      </a:cubicBezTo>
                      <a:cubicBezTo>
                        <a:pt x="332014" y="47171"/>
                        <a:pt x="368301" y="92528"/>
                        <a:pt x="402772" y="88900"/>
                      </a:cubicBezTo>
                      <a:cubicBezTo>
                        <a:pt x="437243" y="85272"/>
                        <a:pt x="466272" y="18143"/>
                        <a:pt x="511629" y="12700"/>
                      </a:cubicBezTo>
                      <a:cubicBezTo>
                        <a:pt x="556986" y="7257"/>
                        <a:pt x="635001" y="48986"/>
                        <a:pt x="674915" y="56243"/>
                      </a:cubicBezTo>
                      <a:cubicBezTo>
                        <a:pt x="714829" y="63500"/>
                        <a:pt x="732972" y="59871"/>
                        <a:pt x="751115" y="56243"/>
                      </a:cubicBezTo>
                    </a:path>
                  </a:pathLst>
                </a:cu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9" name="Freihandform 28"/>
                <p:cNvSpPr/>
                <p:nvPr/>
              </p:nvSpPr>
              <p:spPr>
                <a:xfrm rot="7316001">
                  <a:off x="1708214" y="4978838"/>
                  <a:ext cx="571267" cy="278370"/>
                </a:xfrm>
                <a:custGeom>
                  <a:avLst/>
                  <a:gdLst>
                    <a:gd name="connsiteX0" fmla="*/ 0 w 870857"/>
                    <a:gd name="connsiteY0" fmla="*/ 266700 h 279400"/>
                    <a:gd name="connsiteX1" fmla="*/ 43543 w 870857"/>
                    <a:gd name="connsiteY1" fmla="*/ 59872 h 279400"/>
                    <a:gd name="connsiteX2" fmla="*/ 130628 w 870857"/>
                    <a:gd name="connsiteY2" fmla="*/ 38100 h 279400"/>
                    <a:gd name="connsiteX3" fmla="*/ 174171 w 870857"/>
                    <a:gd name="connsiteY3" fmla="*/ 157843 h 279400"/>
                    <a:gd name="connsiteX4" fmla="*/ 217714 w 870857"/>
                    <a:gd name="connsiteY4" fmla="*/ 212272 h 279400"/>
                    <a:gd name="connsiteX5" fmla="*/ 283028 w 870857"/>
                    <a:gd name="connsiteY5" fmla="*/ 114300 h 279400"/>
                    <a:gd name="connsiteX6" fmla="*/ 391885 w 870857"/>
                    <a:gd name="connsiteY6" fmla="*/ 16329 h 279400"/>
                    <a:gd name="connsiteX7" fmla="*/ 489857 w 870857"/>
                    <a:gd name="connsiteY7" fmla="*/ 168729 h 279400"/>
                    <a:gd name="connsiteX8" fmla="*/ 576943 w 870857"/>
                    <a:gd name="connsiteY8" fmla="*/ 255814 h 279400"/>
                    <a:gd name="connsiteX9" fmla="*/ 653143 w 870857"/>
                    <a:gd name="connsiteY9" fmla="*/ 27214 h 279400"/>
                    <a:gd name="connsiteX10" fmla="*/ 751114 w 870857"/>
                    <a:gd name="connsiteY10" fmla="*/ 92529 h 279400"/>
                    <a:gd name="connsiteX11" fmla="*/ 870857 w 870857"/>
                    <a:gd name="connsiteY11" fmla="*/ 103414 h 279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870857" h="279400">
                      <a:moveTo>
                        <a:pt x="0" y="266700"/>
                      </a:moveTo>
                      <a:cubicBezTo>
                        <a:pt x="10886" y="182336"/>
                        <a:pt x="21772" y="97972"/>
                        <a:pt x="43543" y="59872"/>
                      </a:cubicBezTo>
                      <a:cubicBezTo>
                        <a:pt x="65314" y="21772"/>
                        <a:pt x="108857" y="21772"/>
                        <a:pt x="130628" y="38100"/>
                      </a:cubicBezTo>
                      <a:cubicBezTo>
                        <a:pt x="152399" y="54428"/>
                        <a:pt x="159657" y="128814"/>
                        <a:pt x="174171" y="157843"/>
                      </a:cubicBezTo>
                      <a:cubicBezTo>
                        <a:pt x="188685" y="186872"/>
                        <a:pt x="199571" y="219529"/>
                        <a:pt x="217714" y="212272"/>
                      </a:cubicBezTo>
                      <a:cubicBezTo>
                        <a:pt x="235857" y="205015"/>
                        <a:pt x="254000" y="146957"/>
                        <a:pt x="283028" y="114300"/>
                      </a:cubicBezTo>
                      <a:cubicBezTo>
                        <a:pt x="312056" y="81643"/>
                        <a:pt x="357413" y="7257"/>
                        <a:pt x="391885" y="16329"/>
                      </a:cubicBezTo>
                      <a:cubicBezTo>
                        <a:pt x="426357" y="25401"/>
                        <a:pt x="459014" y="128815"/>
                        <a:pt x="489857" y="168729"/>
                      </a:cubicBezTo>
                      <a:cubicBezTo>
                        <a:pt x="520700" y="208643"/>
                        <a:pt x="549729" y="279400"/>
                        <a:pt x="576943" y="255814"/>
                      </a:cubicBezTo>
                      <a:cubicBezTo>
                        <a:pt x="604157" y="232228"/>
                        <a:pt x="624115" y="54428"/>
                        <a:pt x="653143" y="27214"/>
                      </a:cubicBezTo>
                      <a:cubicBezTo>
                        <a:pt x="682171" y="0"/>
                        <a:pt x="714828" y="79829"/>
                        <a:pt x="751114" y="92529"/>
                      </a:cubicBezTo>
                      <a:cubicBezTo>
                        <a:pt x="787400" y="105229"/>
                        <a:pt x="829128" y="104321"/>
                        <a:pt x="870857" y="103414"/>
                      </a:cubicBezTo>
                    </a:path>
                  </a:pathLst>
                </a:cu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0" name="Freihandform 29"/>
                <p:cNvSpPr/>
                <p:nvPr/>
              </p:nvSpPr>
              <p:spPr>
                <a:xfrm rot="9256307">
                  <a:off x="1571504" y="4775423"/>
                  <a:ext cx="632545" cy="170945"/>
                </a:xfrm>
                <a:custGeom>
                  <a:avLst/>
                  <a:gdLst>
                    <a:gd name="connsiteX0" fmla="*/ 0 w 751115"/>
                    <a:gd name="connsiteY0" fmla="*/ 23586 h 123371"/>
                    <a:gd name="connsiteX1" fmla="*/ 32658 w 751115"/>
                    <a:gd name="connsiteY1" fmla="*/ 88900 h 123371"/>
                    <a:gd name="connsiteX2" fmla="*/ 130629 w 751115"/>
                    <a:gd name="connsiteY2" fmla="*/ 110671 h 123371"/>
                    <a:gd name="connsiteX3" fmla="*/ 239486 w 751115"/>
                    <a:gd name="connsiteY3" fmla="*/ 12700 h 123371"/>
                    <a:gd name="connsiteX4" fmla="*/ 304800 w 751115"/>
                    <a:gd name="connsiteY4" fmla="*/ 34471 h 123371"/>
                    <a:gd name="connsiteX5" fmla="*/ 402772 w 751115"/>
                    <a:gd name="connsiteY5" fmla="*/ 88900 h 123371"/>
                    <a:gd name="connsiteX6" fmla="*/ 511629 w 751115"/>
                    <a:gd name="connsiteY6" fmla="*/ 12700 h 123371"/>
                    <a:gd name="connsiteX7" fmla="*/ 674915 w 751115"/>
                    <a:gd name="connsiteY7" fmla="*/ 56243 h 123371"/>
                    <a:gd name="connsiteX8" fmla="*/ 751115 w 751115"/>
                    <a:gd name="connsiteY8" fmla="*/ 56243 h 1233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51115" h="123371">
                      <a:moveTo>
                        <a:pt x="0" y="23586"/>
                      </a:moveTo>
                      <a:cubicBezTo>
                        <a:pt x="5443" y="48986"/>
                        <a:pt x="10887" y="74386"/>
                        <a:pt x="32658" y="88900"/>
                      </a:cubicBezTo>
                      <a:cubicBezTo>
                        <a:pt x="54429" y="103414"/>
                        <a:pt x="96158" y="123371"/>
                        <a:pt x="130629" y="110671"/>
                      </a:cubicBezTo>
                      <a:cubicBezTo>
                        <a:pt x="165100" y="97971"/>
                        <a:pt x="210458" y="25400"/>
                        <a:pt x="239486" y="12700"/>
                      </a:cubicBezTo>
                      <a:cubicBezTo>
                        <a:pt x="268514" y="0"/>
                        <a:pt x="277586" y="21771"/>
                        <a:pt x="304800" y="34471"/>
                      </a:cubicBezTo>
                      <a:cubicBezTo>
                        <a:pt x="332014" y="47171"/>
                        <a:pt x="368301" y="92528"/>
                        <a:pt x="402772" y="88900"/>
                      </a:cubicBezTo>
                      <a:cubicBezTo>
                        <a:pt x="437243" y="85272"/>
                        <a:pt x="466272" y="18143"/>
                        <a:pt x="511629" y="12700"/>
                      </a:cubicBezTo>
                      <a:cubicBezTo>
                        <a:pt x="556986" y="7257"/>
                        <a:pt x="635001" y="48986"/>
                        <a:pt x="674915" y="56243"/>
                      </a:cubicBezTo>
                      <a:cubicBezTo>
                        <a:pt x="714829" y="63500"/>
                        <a:pt x="732972" y="59871"/>
                        <a:pt x="751115" y="56243"/>
                      </a:cubicBezTo>
                    </a:path>
                  </a:pathLst>
                </a:cu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</p:grpSp>
        <p:grpSp>
          <p:nvGrpSpPr>
            <p:cNvPr id="9" name="Gruppieren 44"/>
            <p:cNvGrpSpPr/>
            <p:nvPr/>
          </p:nvGrpSpPr>
          <p:grpSpPr>
            <a:xfrm>
              <a:off x="482350" y="2692940"/>
              <a:ext cx="3744744" cy="4038600"/>
              <a:chOff x="482350" y="2692940"/>
              <a:chExt cx="3744744" cy="4038600"/>
            </a:xfrm>
          </p:grpSpPr>
          <p:sp>
            <p:nvSpPr>
              <p:cNvPr id="10" name="Freihandform 9"/>
              <p:cNvSpPr/>
              <p:nvPr/>
            </p:nvSpPr>
            <p:spPr>
              <a:xfrm rot="727542">
                <a:off x="3113314" y="4604657"/>
                <a:ext cx="1034143" cy="388256"/>
              </a:xfrm>
              <a:custGeom>
                <a:avLst/>
                <a:gdLst>
                  <a:gd name="connsiteX0" fmla="*/ 0 w 1034143"/>
                  <a:gd name="connsiteY0" fmla="*/ 293914 h 388256"/>
                  <a:gd name="connsiteX1" fmla="*/ 239485 w 1034143"/>
                  <a:gd name="connsiteY1" fmla="*/ 65314 h 388256"/>
                  <a:gd name="connsiteX2" fmla="*/ 391885 w 1034143"/>
                  <a:gd name="connsiteY2" fmla="*/ 195943 h 388256"/>
                  <a:gd name="connsiteX3" fmla="*/ 489857 w 1034143"/>
                  <a:gd name="connsiteY3" fmla="*/ 239485 h 388256"/>
                  <a:gd name="connsiteX4" fmla="*/ 576943 w 1034143"/>
                  <a:gd name="connsiteY4" fmla="*/ 359228 h 388256"/>
                  <a:gd name="connsiteX5" fmla="*/ 816428 w 1034143"/>
                  <a:gd name="connsiteY5" fmla="*/ 65314 h 388256"/>
                  <a:gd name="connsiteX6" fmla="*/ 979714 w 1034143"/>
                  <a:gd name="connsiteY6" fmla="*/ 163285 h 388256"/>
                  <a:gd name="connsiteX7" fmla="*/ 859971 w 1034143"/>
                  <a:gd name="connsiteY7" fmla="*/ 326571 h 388256"/>
                  <a:gd name="connsiteX8" fmla="*/ 816428 w 1034143"/>
                  <a:gd name="connsiteY8" fmla="*/ 174171 h 388256"/>
                  <a:gd name="connsiteX9" fmla="*/ 1034143 w 1034143"/>
                  <a:gd name="connsiteY9" fmla="*/ 0 h 388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34143" h="388256">
                    <a:moveTo>
                      <a:pt x="0" y="293914"/>
                    </a:moveTo>
                    <a:cubicBezTo>
                      <a:pt x="87085" y="187778"/>
                      <a:pt x="174171" y="81642"/>
                      <a:pt x="239485" y="65314"/>
                    </a:cubicBezTo>
                    <a:cubicBezTo>
                      <a:pt x="304799" y="48986"/>
                      <a:pt x="350156" y="166915"/>
                      <a:pt x="391885" y="195943"/>
                    </a:cubicBezTo>
                    <a:cubicBezTo>
                      <a:pt x="433614" y="224972"/>
                      <a:pt x="459014" y="212271"/>
                      <a:pt x="489857" y="239485"/>
                    </a:cubicBezTo>
                    <a:cubicBezTo>
                      <a:pt x="520700" y="266699"/>
                      <a:pt x="522515" y="388256"/>
                      <a:pt x="576943" y="359228"/>
                    </a:cubicBezTo>
                    <a:cubicBezTo>
                      <a:pt x="631371" y="330200"/>
                      <a:pt x="749300" y="97971"/>
                      <a:pt x="816428" y="65314"/>
                    </a:cubicBezTo>
                    <a:cubicBezTo>
                      <a:pt x="883556" y="32657"/>
                      <a:pt x="972457" y="119742"/>
                      <a:pt x="979714" y="163285"/>
                    </a:cubicBezTo>
                    <a:cubicBezTo>
                      <a:pt x="986971" y="206828"/>
                      <a:pt x="887185" y="324757"/>
                      <a:pt x="859971" y="326571"/>
                    </a:cubicBezTo>
                    <a:cubicBezTo>
                      <a:pt x="832757" y="328385"/>
                      <a:pt x="787399" y="228600"/>
                      <a:pt x="816428" y="174171"/>
                    </a:cubicBezTo>
                    <a:cubicBezTo>
                      <a:pt x="845457" y="119743"/>
                      <a:pt x="939800" y="59871"/>
                      <a:pt x="1034143" y="0"/>
                    </a:cubicBezTo>
                  </a:path>
                </a:pathLst>
              </a:custGeom>
              <a:ln w="571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1" name="Freihandform 10"/>
              <p:cNvSpPr/>
              <p:nvPr/>
            </p:nvSpPr>
            <p:spPr>
              <a:xfrm rot="12455673">
                <a:off x="2989659" y="5140128"/>
                <a:ext cx="1230086" cy="379186"/>
              </a:xfrm>
              <a:custGeom>
                <a:avLst/>
                <a:gdLst>
                  <a:gd name="connsiteX0" fmla="*/ 0 w 1230086"/>
                  <a:gd name="connsiteY0" fmla="*/ 279400 h 379186"/>
                  <a:gd name="connsiteX1" fmla="*/ 97971 w 1230086"/>
                  <a:gd name="connsiteY1" fmla="*/ 61686 h 379186"/>
                  <a:gd name="connsiteX2" fmla="*/ 250371 w 1230086"/>
                  <a:gd name="connsiteY2" fmla="*/ 105229 h 379186"/>
                  <a:gd name="connsiteX3" fmla="*/ 413657 w 1230086"/>
                  <a:gd name="connsiteY3" fmla="*/ 312057 h 379186"/>
                  <a:gd name="connsiteX4" fmla="*/ 206829 w 1230086"/>
                  <a:gd name="connsiteY4" fmla="*/ 333829 h 379186"/>
                  <a:gd name="connsiteX5" fmla="*/ 402771 w 1230086"/>
                  <a:gd name="connsiteY5" fmla="*/ 39914 h 379186"/>
                  <a:gd name="connsiteX6" fmla="*/ 674914 w 1230086"/>
                  <a:gd name="connsiteY6" fmla="*/ 94343 h 379186"/>
                  <a:gd name="connsiteX7" fmla="*/ 729343 w 1230086"/>
                  <a:gd name="connsiteY7" fmla="*/ 246743 h 379186"/>
                  <a:gd name="connsiteX8" fmla="*/ 642257 w 1230086"/>
                  <a:gd name="connsiteY8" fmla="*/ 322943 h 379186"/>
                  <a:gd name="connsiteX9" fmla="*/ 468086 w 1230086"/>
                  <a:gd name="connsiteY9" fmla="*/ 203200 h 379186"/>
                  <a:gd name="connsiteX10" fmla="*/ 870857 w 1230086"/>
                  <a:gd name="connsiteY10" fmla="*/ 39914 h 379186"/>
                  <a:gd name="connsiteX11" fmla="*/ 1001486 w 1230086"/>
                  <a:gd name="connsiteY11" fmla="*/ 268514 h 379186"/>
                  <a:gd name="connsiteX12" fmla="*/ 1230086 w 1230086"/>
                  <a:gd name="connsiteY12" fmla="*/ 148771 h 37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30086" h="379186">
                    <a:moveTo>
                      <a:pt x="0" y="279400"/>
                    </a:moveTo>
                    <a:cubicBezTo>
                      <a:pt x="28121" y="185057"/>
                      <a:pt x="56243" y="90714"/>
                      <a:pt x="97971" y="61686"/>
                    </a:cubicBezTo>
                    <a:cubicBezTo>
                      <a:pt x="139699" y="32658"/>
                      <a:pt x="197757" y="63501"/>
                      <a:pt x="250371" y="105229"/>
                    </a:cubicBezTo>
                    <a:cubicBezTo>
                      <a:pt x="302985" y="146958"/>
                      <a:pt x="420914" y="273957"/>
                      <a:pt x="413657" y="312057"/>
                    </a:cubicBezTo>
                    <a:cubicBezTo>
                      <a:pt x="406400" y="350157"/>
                      <a:pt x="208643" y="379186"/>
                      <a:pt x="206829" y="333829"/>
                    </a:cubicBezTo>
                    <a:cubicBezTo>
                      <a:pt x="205015" y="288472"/>
                      <a:pt x="324757" y="79828"/>
                      <a:pt x="402771" y="39914"/>
                    </a:cubicBezTo>
                    <a:cubicBezTo>
                      <a:pt x="480785" y="0"/>
                      <a:pt x="620485" y="59872"/>
                      <a:pt x="674914" y="94343"/>
                    </a:cubicBezTo>
                    <a:cubicBezTo>
                      <a:pt x="729343" y="128814"/>
                      <a:pt x="734786" y="208643"/>
                      <a:pt x="729343" y="246743"/>
                    </a:cubicBezTo>
                    <a:cubicBezTo>
                      <a:pt x="723900" y="284843"/>
                      <a:pt x="685800" y="330200"/>
                      <a:pt x="642257" y="322943"/>
                    </a:cubicBezTo>
                    <a:cubicBezTo>
                      <a:pt x="598714" y="315686"/>
                      <a:pt x="429986" y="250371"/>
                      <a:pt x="468086" y="203200"/>
                    </a:cubicBezTo>
                    <a:cubicBezTo>
                      <a:pt x="506186" y="156029"/>
                      <a:pt x="781957" y="29028"/>
                      <a:pt x="870857" y="39914"/>
                    </a:cubicBezTo>
                    <a:cubicBezTo>
                      <a:pt x="959757" y="50800"/>
                      <a:pt x="941615" y="250371"/>
                      <a:pt x="1001486" y="268514"/>
                    </a:cubicBezTo>
                    <a:cubicBezTo>
                      <a:pt x="1061357" y="286657"/>
                      <a:pt x="1145721" y="217714"/>
                      <a:pt x="1230086" y="148771"/>
                    </a:cubicBezTo>
                  </a:path>
                </a:pathLst>
              </a:custGeom>
              <a:ln w="571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2" name="Freihandform 11"/>
              <p:cNvSpPr/>
              <p:nvPr/>
            </p:nvSpPr>
            <p:spPr>
              <a:xfrm rot="3507827">
                <a:off x="2585833" y="5605913"/>
                <a:ext cx="1034143" cy="388256"/>
              </a:xfrm>
              <a:custGeom>
                <a:avLst/>
                <a:gdLst>
                  <a:gd name="connsiteX0" fmla="*/ 0 w 1034143"/>
                  <a:gd name="connsiteY0" fmla="*/ 293914 h 388256"/>
                  <a:gd name="connsiteX1" fmla="*/ 239485 w 1034143"/>
                  <a:gd name="connsiteY1" fmla="*/ 65314 h 388256"/>
                  <a:gd name="connsiteX2" fmla="*/ 391885 w 1034143"/>
                  <a:gd name="connsiteY2" fmla="*/ 195943 h 388256"/>
                  <a:gd name="connsiteX3" fmla="*/ 489857 w 1034143"/>
                  <a:gd name="connsiteY3" fmla="*/ 239485 h 388256"/>
                  <a:gd name="connsiteX4" fmla="*/ 576943 w 1034143"/>
                  <a:gd name="connsiteY4" fmla="*/ 359228 h 388256"/>
                  <a:gd name="connsiteX5" fmla="*/ 816428 w 1034143"/>
                  <a:gd name="connsiteY5" fmla="*/ 65314 h 388256"/>
                  <a:gd name="connsiteX6" fmla="*/ 979714 w 1034143"/>
                  <a:gd name="connsiteY6" fmla="*/ 163285 h 388256"/>
                  <a:gd name="connsiteX7" fmla="*/ 859971 w 1034143"/>
                  <a:gd name="connsiteY7" fmla="*/ 326571 h 388256"/>
                  <a:gd name="connsiteX8" fmla="*/ 816428 w 1034143"/>
                  <a:gd name="connsiteY8" fmla="*/ 174171 h 388256"/>
                  <a:gd name="connsiteX9" fmla="*/ 1034143 w 1034143"/>
                  <a:gd name="connsiteY9" fmla="*/ 0 h 388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34143" h="388256">
                    <a:moveTo>
                      <a:pt x="0" y="293914"/>
                    </a:moveTo>
                    <a:cubicBezTo>
                      <a:pt x="87085" y="187778"/>
                      <a:pt x="174171" y="81642"/>
                      <a:pt x="239485" y="65314"/>
                    </a:cubicBezTo>
                    <a:cubicBezTo>
                      <a:pt x="304799" y="48986"/>
                      <a:pt x="350156" y="166915"/>
                      <a:pt x="391885" y="195943"/>
                    </a:cubicBezTo>
                    <a:cubicBezTo>
                      <a:pt x="433614" y="224972"/>
                      <a:pt x="459014" y="212271"/>
                      <a:pt x="489857" y="239485"/>
                    </a:cubicBezTo>
                    <a:cubicBezTo>
                      <a:pt x="520700" y="266699"/>
                      <a:pt x="522515" y="388256"/>
                      <a:pt x="576943" y="359228"/>
                    </a:cubicBezTo>
                    <a:cubicBezTo>
                      <a:pt x="631371" y="330200"/>
                      <a:pt x="749300" y="97971"/>
                      <a:pt x="816428" y="65314"/>
                    </a:cubicBezTo>
                    <a:cubicBezTo>
                      <a:pt x="883556" y="32657"/>
                      <a:pt x="972457" y="119742"/>
                      <a:pt x="979714" y="163285"/>
                    </a:cubicBezTo>
                    <a:cubicBezTo>
                      <a:pt x="986971" y="206828"/>
                      <a:pt x="887185" y="324757"/>
                      <a:pt x="859971" y="326571"/>
                    </a:cubicBezTo>
                    <a:cubicBezTo>
                      <a:pt x="832757" y="328385"/>
                      <a:pt x="787399" y="228600"/>
                      <a:pt x="816428" y="174171"/>
                    </a:cubicBezTo>
                    <a:cubicBezTo>
                      <a:pt x="845457" y="119743"/>
                      <a:pt x="939800" y="59871"/>
                      <a:pt x="1034143" y="0"/>
                    </a:cubicBezTo>
                  </a:path>
                </a:pathLst>
              </a:custGeom>
              <a:ln w="571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3" name="Freihandform 12"/>
              <p:cNvSpPr/>
              <p:nvPr/>
            </p:nvSpPr>
            <p:spPr>
              <a:xfrm rot="15877556">
                <a:off x="1764920" y="5926904"/>
                <a:ext cx="1230086" cy="379186"/>
              </a:xfrm>
              <a:custGeom>
                <a:avLst/>
                <a:gdLst>
                  <a:gd name="connsiteX0" fmla="*/ 0 w 1230086"/>
                  <a:gd name="connsiteY0" fmla="*/ 279400 h 379186"/>
                  <a:gd name="connsiteX1" fmla="*/ 97971 w 1230086"/>
                  <a:gd name="connsiteY1" fmla="*/ 61686 h 379186"/>
                  <a:gd name="connsiteX2" fmla="*/ 250371 w 1230086"/>
                  <a:gd name="connsiteY2" fmla="*/ 105229 h 379186"/>
                  <a:gd name="connsiteX3" fmla="*/ 413657 w 1230086"/>
                  <a:gd name="connsiteY3" fmla="*/ 312057 h 379186"/>
                  <a:gd name="connsiteX4" fmla="*/ 206829 w 1230086"/>
                  <a:gd name="connsiteY4" fmla="*/ 333829 h 379186"/>
                  <a:gd name="connsiteX5" fmla="*/ 402771 w 1230086"/>
                  <a:gd name="connsiteY5" fmla="*/ 39914 h 379186"/>
                  <a:gd name="connsiteX6" fmla="*/ 674914 w 1230086"/>
                  <a:gd name="connsiteY6" fmla="*/ 94343 h 379186"/>
                  <a:gd name="connsiteX7" fmla="*/ 729343 w 1230086"/>
                  <a:gd name="connsiteY7" fmla="*/ 246743 h 379186"/>
                  <a:gd name="connsiteX8" fmla="*/ 642257 w 1230086"/>
                  <a:gd name="connsiteY8" fmla="*/ 322943 h 379186"/>
                  <a:gd name="connsiteX9" fmla="*/ 468086 w 1230086"/>
                  <a:gd name="connsiteY9" fmla="*/ 203200 h 379186"/>
                  <a:gd name="connsiteX10" fmla="*/ 870857 w 1230086"/>
                  <a:gd name="connsiteY10" fmla="*/ 39914 h 379186"/>
                  <a:gd name="connsiteX11" fmla="*/ 1001486 w 1230086"/>
                  <a:gd name="connsiteY11" fmla="*/ 268514 h 379186"/>
                  <a:gd name="connsiteX12" fmla="*/ 1230086 w 1230086"/>
                  <a:gd name="connsiteY12" fmla="*/ 148771 h 37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30086" h="379186">
                    <a:moveTo>
                      <a:pt x="0" y="279400"/>
                    </a:moveTo>
                    <a:cubicBezTo>
                      <a:pt x="28121" y="185057"/>
                      <a:pt x="56243" y="90714"/>
                      <a:pt x="97971" y="61686"/>
                    </a:cubicBezTo>
                    <a:cubicBezTo>
                      <a:pt x="139699" y="32658"/>
                      <a:pt x="197757" y="63501"/>
                      <a:pt x="250371" y="105229"/>
                    </a:cubicBezTo>
                    <a:cubicBezTo>
                      <a:pt x="302985" y="146958"/>
                      <a:pt x="420914" y="273957"/>
                      <a:pt x="413657" y="312057"/>
                    </a:cubicBezTo>
                    <a:cubicBezTo>
                      <a:pt x="406400" y="350157"/>
                      <a:pt x="208643" y="379186"/>
                      <a:pt x="206829" y="333829"/>
                    </a:cubicBezTo>
                    <a:cubicBezTo>
                      <a:pt x="205015" y="288472"/>
                      <a:pt x="324757" y="79828"/>
                      <a:pt x="402771" y="39914"/>
                    </a:cubicBezTo>
                    <a:cubicBezTo>
                      <a:pt x="480785" y="0"/>
                      <a:pt x="620485" y="59872"/>
                      <a:pt x="674914" y="94343"/>
                    </a:cubicBezTo>
                    <a:cubicBezTo>
                      <a:pt x="729343" y="128814"/>
                      <a:pt x="734786" y="208643"/>
                      <a:pt x="729343" y="246743"/>
                    </a:cubicBezTo>
                    <a:cubicBezTo>
                      <a:pt x="723900" y="284843"/>
                      <a:pt x="685800" y="330200"/>
                      <a:pt x="642257" y="322943"/>
                    </a:cubicBezTo>
                    <a:cubicBezTo>
                      <a:pt x="598714" y="315686"/>
                      <a:pt x="429986" y="250371"/>
                      <a:pt x="468086" y="203200"/>
                    </a:cubicBezTo>
                    <a:cubicBezTo>
                      <a:pt x="506186" y="156029"/>
                      <a:pt x="781957" y="29028"/>
                      <a:pt x="870857" y="39914"/>
                    </a:cubicBezTo>
                    <a:cubicBezTo>
                      <a:pt x="959757" y="50800"/>
                      <a:pt x="941615" y="250371"/>
                      <a:pt x="1001486" y="268514"/>
                    </a:cubicBezTo>
                    <a:cubicBezTo>
                      <a:pt x="1061357" y="286657"/>
                      <a:pt x="1145721" y="217714"/>
                      <a:pt x="1230086" y="148771"/>
                    </a:cubicBezTo>
                  </a:path>
                </a:pathLst>
              </a:custGeom>
              <a:ln w="571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4" name="Freihandform 13"/>
              <p:cNvSpPr/>
              <p:nvPr/>
            </p:nvSpPr>
            <p:spPr>
              <a:xfrm rot="17958439">
                <a:off x="994343" y="5697333"/>
                <a:ext cx="1230086" cy="379186"/>
              </a:xfrm>
              <a:custGeom>
                <a:avLst/>
                <a:gdLst>
                  <a:gd name="connsiteX0" fmla="*/ 0 w 1230086"/>
                  <a:gd name="connsiteY0" fmla="*/ 279400 h 379186"/>
                  <a:gd name="connsiteX1" fmla="*/ 97971 w 1230086"/>
                  <a:gd name="connsiteY1" fmla="*/ 61686 h 379186"/>
                  <a:gd name="connsiteX2" fmla="*/ 250371 w 1230086"/>
                  <a:gd name="connsiteY2" fmla="*/ 105229 h 379186"/>
                  <a:gd name="connsiteX3" fmla="*/ 413657 w 1230086"/>
                  <a:gd name="connsiteY3" fmla="*/ 312057 h 379186"/>
                  <a:gd name="connsiteX4" fmla="*/ 206829 w 1230086"/>
                  <a:gd name="connsiteY4" fmla="*/ 333829 h 379186"/>
                  <a:gd name="connsiteX5" fmla="*/ 402771 w 1230086"/>
                  <a:gd name="connsiteY5" fmla="*/ 39914 h 379186"/>
                  <a:gd name="connsiteX6" fmla="*/ 674914 w 1230086"/>
                  <a:gd name="connsiteY6" fmla="*/ 94343 h 379186"/>
                  <a:gd name="connsiteX7" fmla="*/ 729343 w 1230086"/>
                  <a:gd name="connsiteY7" fmla="*/ 246743 h 379186"/>
                  <a:gd name="connsiteX8" fmla="*/ 642257 w 1230086"/>
                  <a:gd name="connsiteY8" fmla="*/ 322943 h 379186"/>
                  <a:gd name="connsiteX9" fmla="*/ 468086 w 1230086"/>
                  <a:gd name="connsiteY9" fmla="*/ 203200 h 379186"/>
                  <a:gd name="connsiteX10" fmla="*/ 870857 w 1230086"/>
                  <a:gd name="connsiteY10" fmla="*/ 39914 h 379186"/>
                  <a:gd name="connsiteX11" fmla="*/ 1001486 w 1230086"/>
                  <a:gd name="connsiteY11" fmla="*/ 268514 h 379186"/>
                  <a:gd name="connsiteX12" fmla="*/ 1230086 w 1230086"/>
                  <a:gd name="connsiteY12" fmla="*/ 148771 h 37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30086" h="379186">
                    <a:moveTo>
                      <a:pt x="0" y="279400"/>
                    </a:moveTo>
                    <a:cubicBezTo>
                      <a:pt x="28121" y="185057"/>
                      <a:pt x="56243" y="90714"/>
                      <a:pt x="97971" y="61686"/>
                    </a:cubicBezTo>
                    <a:cubicBezTo>
                      <a:pt x="139699" y="32658"/>
                      <a:pt x="197757" y="63501"/>
                      <a:pt x="250371" y="105229"/>
                    </a:cubicBezTo>
                    <a:cubicBezTo>
                      <a:pt x="302985" y="146958"/>
                      <a:pt x="420914" y="273957"/>
                      <a:pt x="413657" y="312057"/>
                    </a:cubicBezTo>
                    <a:cubicBezTo>
                      <a:pt x="406400" y="350157"/>
                      <a:pt x="208643" y="379186"/>
                      <a:pt x="206829" y="333829"/>
                    </a:cubicBezTo>
                    <a:cubicBezTo>
                      <a:pt x="205015" y="288472"/>
                      <a:pt x="324757" y="79828"/>
                      <a:pt x="402771" y="39914"/>
                    </a:cubicBezTo>
                    <a:cubicBezTo>
                      <a:pt x="480785" y="0"/>
                      <a:pt x="620485" y="59872"/>
                      <a:pt x="674914" y="94343"/>
                    </a:cubicBezTo>
                    <a:cubicBezTo>
                      <a:pt x="729343" y="128814"/>
                      <a:pt x="734786" y="208643"/>
                      <a:pt x="729343" y="246743"/>
                    </a:cubicBezTo>
                    <a:cubicBezTo>
                      <a:pt x="723900" y="284843"/>
                      <a:pt x="685800" y="330200"/>
                      <a:pt x="642257" y="322943"/>
                    </a:cubicBezTo>
                    <a:cubicBezTo>
                      <a:pt x="598714" y="315686"/>
                      <a:pt x="429986" y="250371"/>
                      <a:pt x="468086" y="203200"/>
                    </a:cubicBezTo>
                    <a:cubicBezTo>
                      <a:pt x="506186" y="156029"/>
                      <a:pt x="781957" y="29028"/>
                      <a:pt x="870857" y="39914"/>
                    </a:cubicBezTo>
                    <a:cubicBezTo>
                      <a:pt x="959757" y="50800"/>
                      <a:pt x="941615" y="250371"/>
                      <a:pt x="1001486" y="268514"/>
                    </a:cubicBezTo>
                    <a:cubicBezTo>
                      <a:pt x="1061357" y="286657"/>
                      <a:pt x="1145721" y="217714"/>
                      <a:pt x="1230086" y="148771"/>
                    </a:cubicBezTo>
                  </a:path>
                </a:pathLst>
              </a:custGeom>
              <a:ln w="571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5" name="Freihandform 14"/>
              <p:cNvSpPr/>
              <p:nvPr/>
            </p:nvSpPr>
            <p:spPr>
              <a:xfrm rot="9771066">
                <a:off x="613491" y="5084015"/>
                <a:ext cx="1034143" cy="388256"/>
              </a:xfrm>
              <a:custGeom>
                <a:avLst/>
                <a:gdLst>
                  <a:gd name="connsiteX0" fmla="*/ 0 w 1034143"/>
                  <a:gd name="connsiteY0" fmla="*/ 293914 h 388256"/>
                  <a:gd name="connsiteX1" fmla="*/ 239485 w 1034143"/>
                  <a:gd name="connsiteY1" fmla="*/ 65314 h 388256"/>
                  <a:gd name="connsiteX2" fmla="*/ 391885 w 1034143"/>
                  <a:gd name="connsiteY2" fmla="*/ 195943 h 388256"/>
                  <a:gd name="connsiteX3" fmla="*/ 489857 w 1034143"/>
                  <a:gd name="connsiteY3" fmla="*/ 239485 h 388256"/>
                  <a:gd name="connsiteX4" fmla="*/ 576943 w 1034143"/>
                  <a:gd name="connsiteY4" fmla="*/ 359228 h 388256"/>
                  <a:gd name="connsiteX5" fmla="*/ 816428 w 1034143"/>
                  <a:gd name="connsiteY5" fmla="*/ 65314 h 388256"/>
                  <a:gd name="connsiteX6" fmla="*/ 979714 w 1034143"/>
                  <a:gd name="connsiteY6" fmla="*/ 163285 h 388256"/>
                  <a:gd name="connsiteX7" fmla="*/ 859971 w 1034143"/>
                  <a:gd name="connsiteY7" fmla="*/ 326571 h 388256"/>
                  <a:gd name="connsiteX8" fmla="*/ 816428 w 1034143"/>
                  <a:gd name="connsiteY8" fmla="*/ 174171 h 388256"/>
                  <a:gd name="connsiteX9" fmla="*/ 1034143 w 1034143"/>
                  <a:gd name="connsiteY9" fmla="*/ 0 h 388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34143" h="388256">
                    <a:moveTo>
                      <a:pt x="0" y="293914"/>
                    </a:moveTo>
                    <a:cubicBezTo>
                      <a:pt x="87085" y="187778"/>
                      <a:pt x="174171" y="81642"/>
                      <a:pt x="239485" y="65314"/>
                    </a:cubicBezTo>
                    <a:cubicBezTo>
                      <a:pt x="304799" y="48986"/>
                      <a:pt x="350156" y="166915"/>
                      <a:pt x="391885" y="195943"/>
                    </a:cubicBezTo>
                    <a:cubicBezTo>
                      <a:pt x="433614" y="224972"/>
                      <a:pt x="459014" y="212271"/>
                      <a:pt x="489857" y="239485"/>
                    </a:cubicBezTo>
                    <a:cubicBezTo>
                      <a:pt x="520700" y="266699"/>
                      <a:pt x="522515" y="388256"/>
                      <a:pt x="576943" y="359228"/>
                    </a:cubicBezTo>
                    <a:cubicBezTo>
                      <a:pt x="631371" y="330200"/>
                      <a:pt x="749300" y="97971"/>
                      <a:pt x="816428" y="65314"/>
                    </a:cubicBezTo>
                    <a:cubicBezTo>
                      <a:pt x="883556" y="32657"/>
                      <a:pt x="972457" y="119742"/>
                      <a:pt x="979714" y="163285"/>
                    </a:cubicBezTo>
                    <a:cubicBezTo>
                      <a:pt x="986971" y="206828"/>
                      <a:pt x="887185" y="324757"/>
                      <a:pt x="859971" y="326571"/>
                    </a:cubicBezTo>
                    <a:cubicBezTo>
                      <a:pt x="832757" y="328385"/>
                      <a:pt x="787399" y="228600"/>
                      <a:pt x="816428" y="174171"/>
                    </a:cubicBezTo>
                    <a:cubicBezTo>
                      <a:pt x="845457" y="119743"/>
                      <a:pt x="939800" y="59871"/>
                      <a:pt x="1034143" y="0"/>
                    </a:cubicBezTo>
                  </a:path>
                </a:pathLst>
              </a:custGeom>
              <a:ln w="571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6" name="Freihandform 15"/>
              <p:cNvSpPr/>
              <p:nvPr/>
            </p:nvSpPr>
            <p:spPr>
              <a:xfrm rot="11064131">
                <a:off x="500743" y="4495800"/>
                <a:ext cx="1034143" cy="388256"/>
              </a:xfrm>
              <a:custGeom>
                <a:avLst/>
                <a:gdLst>
                  <a:gd name="connsiteX0" fmla="*/ 0 w 1034143"/>
                  <a:gd name="connsiteY0" fmla="*/ 293914 h 388256"/>
                  <a:gd name="connsiteX1" fmla="*/ 239485 w 1034143"/>
                  <a:gd name="connsiteY1" fmla="*/ 65314 h 388256"/>
                  <a:gd name="connsiteX2" fmla="*/ 391885 w 1034143"/>
                  <a:gd name="connsiteY2" fmla="*/ 195943 h 388256"/>
                  <a:gd name="connsiteX3" fmla="*/ 489857 w 1034143"/>
                  <a:gd name="connsiteY3" fmla="*/ 239485 h 388256"/>
                  <a:gd name="connsiteX4" fmla="*/ 576943 w 1034143"/>
                  <a:gd name="connsiteY4" fmla="*/ 359228 h 388256"/>
                  <a:gd name="connsiteX5" fmla="*/ 816428 w 1034143"/>
                  <a:gd name="connsiteY5" fmla="*/ 65314 h 388256"/>
                  <a:gd name="connsiteX6" fmla="*/ 979714 w 1034143"/>
                  <a:gd name="connsiteY6" fmla="*/ 163285 h 388256"/>
                  <a:gd name="connsiteX7" fmla="*/ 859971 w 1034143"/>
                  <a:gd name="connsiteY7" fmla="*/ 326571 h 388256"/>
                  <a:gd name="connsiteX8" fmla="*/ 816428 w 1034143"/>
                  <a:gd name="connsiteY8" fmla="*/ 174171 h 388256"/>
                  <a:gd name="connsiteX9" fmla="*/ 1034143 w 1034143"/>
                  <a:gd name="connsiteY9" fmla="*/ 0 h 388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34143" h="388256">
                    <a:moveTo>
                      <a:pt x="0" y="293914"/>
                    </a:moveTo>
                    <a:cubicBezTo>
                      <a:pt x="87085" y="187778"/>
                      <a:pt x="174171" y="81642"/>
                      <a:pt x="239485" y="65314"/>
                    </a:cubicBezTo>
                    <a:cubicBezTo>
                      <a:pt x="304799" y="48986"/>
                      <a:pt x="350156" y="166915"/>
                      <a:pt x="391885" y="195943"/>
                    </a:cubicBezTo>
                    <a:cubicBezTo>
                      <a:pt x="433614" y="224972"/>
                      <a:pt x="459014" y="212271"/>
                      <a:pt x="489857" y="239485"/>
                    </a:cubicBezTo>
                    <a:cubicBezTo>
                      <a:pt x="520700" y="266699"/>
                      <a:pt x="522515" y="388256"/>
                      <a:pt x="576943" y="359228"/>
                    </a:cubicBezTo>
                    <a:cubicBezTo>
                      <a:pt x="631371" y="330200"/>
                      <a:pt x="749300" y="97971"/>
                      <a:pt x="816428" y="65314"/>
                    </a:cubicBezTo>
                    <a:cubicBezTo>
                      <a:pt x="883556" y="32657"/>
                      <a:pt x="972457" y="119742"/>
                      <a:pt x="979714" y="163285"/>
                    </a:cubicBezTo>
                    <a:cubicBezTo>
                      <a:pt x="986971" y="206828"/>
                      <a:pt x="887185" y="324757"/>
                      <a:pt x="859971" y="326571"/>
                    </a:cubicBezTo>
                    <a:cubicBezTo>
                      <a:pt x="832757" y="328385"/>
                      <a:pt x="787399" y="228600"/>
                      <a:pt x="816428" y="174171"/>
                    </a:cubicBezTo>
                    <a:cubicBezTo>
                      <a:pt x="845457" y="119743"/>
                      <a:pt x="939800" y="59871"/>
                      <a:pt x="1034143" y="0"/>
                    </a:cubicBezTo>
                  </a:path>
                </a:pathLst>
              </a:custGeom>
              <a:ln w="571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7" name="Freihandform 16"/>
              <p:cNvSpPr/>
              <p:nvPr/>
            </p:nvSpPr>
            <p:spPr>
              <a:xfrm rot="1507266">
                <a:off x="482350" y="3871871"/>
                <a:ext cx="1230086" cy="357681"/>
              </a:xfrm>
              <a:custGeom>
                <a:avLst/>
                <a:gdLst>
                  <a:gd name="connsiteX0" fmla="*/ 0 w 1230086"/>
                  <a:gd name="connsiteY0" fmla="*/ 279400 h 379186"/>
                  <a:gd name="connsiteX1" fmla="*/ 97971 w 1230086"/>
                  <a:gd name="connsiteY1" fmla="*/ 61686 h 379186"/>
                  <a:gd name="connsiteX2" fmla="*/ 250371 w 1230086"/>
                  <a:gd name="connsiteY2" fmla="*/ 105229 h 379186"/>
                  <a:gd name="connsiteX3" fmla="*/ 413657 w 1230086"/>
                  <a:gd name="connsiteY3" fmla="*/ 312057 h 379186"/>
                  <a:gd name="connsiteX4" fmla="*/ 206829 w 1230086"/>
                  <a:gd name="connsiteY4" fmla="*/ 333829 h 379186"/>
                  <a:gd name="connsiteX5" fmla="*/ 402771 w 1230086"/>
                  <a:gd name="connsiteY5" fmla="*/ 39914 h 379186"/>
                  <a:gd name="connsiteX6" fmla="*/ 674914 w 1230086"/>
                  <a:gd name="connsiteY6" fmla="*/ 94343 h 379186"/>
                  <a:gd name="connsiteX7" fmla="*/ 729343 w 1230086"/>
                  <a:gd name="connsiteY7" fmla="*/ 246743 h 379186"/>
                  <a:gd name="connsiteX8" fmla="*/ 642257 w 1230086"/>
                  <a:gd name="connsiteY8" fmla="*/ 322943 h 379186"/>
                  <a:gd name="connsiteX9" fmla="*/ 468086 w 1230086"/>
                  <a:gd name="connsiteY9" fmla="*/ 203200 h 379186"/>
                  <a:gd name="connsiteX10" fmla="*/ 870857 w 1230086"/>
                  <a:gd name="connsiteY10" fmla="*/ 39914 h 379186"/>
                  <a:gd name="connsiteX11" fmla="*/ 1001486 w 1230086"/>
                  <a:gd name="connsiteY11" fmla="*/ 268514 h 379186"/>
                  <a:gd name="connsiteX12" fmla="*/ 1230086 w 1230086"/>
                  <a:gd name="connsiteY12" fmla="*/ 148771 h 37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30086" h="379186">
                    <a:moveTo>
                      <a:pt x="0" y="279400"/>
                    </a:moveTo>
                    <a:cubicBezTo>
                      <a:pt x="28121" y="185057"/>
                      <a:pt x="56243" y="90714"/>
                      <a:pt x="97971" y="61686"/>
                    </a:cubicBezTo>
                    <a:cubicBezTo>
                      <a:pt x="139699" y="32658"/>
                      <a:pt x="197757" y="63501"/>
                      <a:pt x="250371" y="105229"/>
                    </a:cubicBezTo>
                    <a:cubicBezTo>
                      <a:pt x="302985" y="146958"/>
                      <a:pt x="420914" y="273957"/>
                      <a:pt x="413657" y="312057"/>
                    </a:cubicBezTo>
                    <a:cubicBezTo>
                      <a:pt x="406400" y="350157"/>
                      <a:pt x="208643" y="379186"/>
                      <a:pt x="206829" y="333829"/>
                    </a:cubicBezTo>
                    <a:cubicBezTo>
                      <a:pt x="205015" y="288472"/>
                      <a:pt x="324757" y="79828"/>
                      <a:pt x="402771" y="39914"/>
                    </a:cubicBezTo>
                    <a:cubicBezTo>
                      <a:pt x="480785" y="0"/>
                      <a:pt x="620485" y="59872"/>
                      <a:pt x="674914" y="94343"/>
                    </a:cubicBezTo>
                    <a:cubicBezTo>
                      <a:pt x="729343" y="128814"/>
                      <a:pt x="734786" y="208643"/>
                      <a:pt x="729343" y="246743"/>
                    </a:cubicBezTo>
                    <a:cubicBezTo>
                      <a:pt x="723900" y="284843"/>
                      <a:pt x="685800" y="330200"/>
                      <a:pt x="642257" y="322943"/>
                    </a:cubicBezTo>
                    <a:cubicBezTo>
                      <a:pt x="598714" y="315686"/>
                      <a:pt x="429986" y="250371"/>
                      <a:pt x="468086" y="203200"/>
                    </a:cubicBezTo>
                    <a:cubicBezTo>
                      <a:pt x="506186" y="156029"/>
                      <a:pt x="781957" y="29028"/>
                      <a:pt x="870857" y="39914"/>
                    </a:cubicBezTo>
                    <a:cubicBezTo>
                      <a:pt x="959757" y="50800"/>
                      <a:pt x="941615" y="250371"/>
                      <a:pt x="1001486" y="268514"/>
                    </a:cubicBezTo>
                    <a:cubicBezTo>
                      <a:pt x="1061357" y="286657"/>
                      <a:pt x="1145721" y="217714"/>
                      <a:pt x="1230086" y="148771"/>
                    </a:cubicBezTo>
                  </a:path>
                </a:pathLst>
              </a:custGeom>
              <a:ln w="571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8" name="Freihandform 17"/>
              <p:cNvSpPr/>
              <p:nvPr/>
            </p:nvSpPr>
            <p:spPr>
              <a:xfrm rot="14451958">
                <a:off x="1091055" y="3400259"/>
                <a:ext cx="1034143" cy="388256"/>
              </a:xfrm>
              <a:custGeom>
                <a:avLst/>
                <a:gdLst>
                  <a:gd name="connsiteX0" fmla="*/ 0 w 1034143"/>
                  <a:gd name="connsiteY0" fmla="*/ 293914 h 388256"/>
                  <a:gd name="connsiteX1" fmla="*/ 239485 w 1034143"/>
                  <a:gd name="connsiteY1" fmla="*/ 65314 h 388256"/>
                  <a:gd name="connsiteX2" fmla="*/ 391885 w 1034143"/>
                  <a:gd name="connsiteY2" fmla="*/ 195943 h 388256"/>
                  <a:gd name="connsiteX3" fmla="*/ 489857 w 1034143"/>
                  <a:gd name="connsiteY3" fmla="*/ 239485 h 388256"/>
                  <a:gd name="connsiteX4" fmla="*/ 576943 w 1034143"/>
                  <a:gd name="connsiteY4" fmla="*/ 359228 h 388256"/>
                  <a:gd name="connsiteX5" fmla="*/ 816428 w 1034143"/>
                  <a:gd name="connsiteY5" fmla="*/ 65314 h 388256"/>
                  <a:gd name="connsiteX6" fmla="*/ 979714 w 1034143"/>
                  <a:gd name="connsiteY6" fmla="*/ 163285 h 388256"/>
                  <a:gd name="connsiteX7" fmla="*/ 859971 w 1034143"/>
                  <a:gd name="connsiteY7" fmla="*/ 326571 h 388256"/>
                  <a:gd name="connsiteX8" fmla="*/ 816428 w 1034143"/>
                  <a:gd name="connsiteY8" fmla="*/ 174171 h 388256"/>
                  <a:gd name="connsiteX9" fmla="*/ 1034143 w 1034143"/>
                  <a:gd name="connsiteY9" fmla="*/ 0 h 388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34143" h="388256">
                    <a:moveTo>
                      <a:pt x="0" y="293914"/>
                    </a:moveTo>
                    <a:cubicBezTo>
                      <a:pt x="87085" y="187778"/>
                      <a:pt x="174171" y="81642"/>
                      <a:pt x="239485" y="65314"/>
                    </a:cubicBezTo>
                    <a:cubicBezTo>
                      <a:pt x="304799" y="48986"/>
                      <a:pt x="350156" y="166915"/>
                      <a:pt x="391885" y="195943"/>
                    </a:cubicBezTo>
                    <a:cubicBezTo>
                      <a:pt x="433614" y="224972"/>
                      <a:pt x="459014" y="212271"/>
                      <a:pt x="489857" y="239485"/>
                    </a:cubicBezTo>
                    <a:cubicBezTo>
                      <a:pt x="520700" y="266699"/>
                      <a:pt x="522515" y="388256"/>
                      <a:pt x="576943" y="359228"/>
                    </a:cubicBezTo>
                    <a:cubicBezTo>
                      <a:pt x="631371" y="330200"/>
                      <a:pt x="749300" y="97971"/>
                      <a:pt x="816428" y="65314"/>
                    </a:cubicBezTo>
                    <a:cubicBezTo>
                      <a:pt x="883556" y="32657"/>
                      <a:pt x="972457" y="119742"/>
                      <a:pt x="979714" y="163285"/>
                    </a:cubicBezTo>
                    <a:cubicBezTo>
                      <a:pt x="986971" y="206828"/>
                      <a:pt x="887185" y="324757"/>
                      <a:pt x="859971" y="326571"/>
                    </a:cubicBezTo>
                    <a:cubicBezTo>
                      <a:pt x="832757" y="328385"/>
                      <a:pt x="787399" y="228600"/>
                      <a:pt x="816428" y="174171"/>
                    </a:cubicBezTo>
                    <a:cubicBezTo>
                      <a:pt x="845457" y="119743"/>
                      <a:pt x="939800" y="59871"/>
                      <a:pt x="1034143" y="0"/>
                    </a:cubicBezTo>
                  </a:path>
                </a:pathLst>
              </a:custGeom>
              <a:ln w="571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9" name="Freihandform 18"/>
              <p:cNvSpPr/>
              <p:nvPr/>
            </p:nvSpPr>
            <p:spPr>
              <a:xfrm rot="5400000">
                <a:off x="1764919" y="3118390"/>
                <a:ext cx="1230086" cy="379186"/>
              </a:xfrm>
              <a:custGeom>
                <a:avLst/>
                <a:gdLst>
                  <a:gd name="connsiteX0" fmla="*/ 0 w 1230086"/>
                  <a:gd name="connsiteY0" fmla="*/ 279400 h 379186"/>
                  <a:gd name="connsiteX1" fmla="*/ 97971 w 1230086"/>
                  <a:gd name="connsiteY1" fmla="*/ 61686 h 379186"/>
                  <a:gd name="connsiteX2" fmla="*/ 250371 w 1230086"/>
                  <a:gd name="connsiteY2" fmla="*/ 105229 h 379186"/>
                  <a:gd name="connsiteX3" fmla="*/ 413657 w 1230086"/>
                  <a:gd name="connsiteY3" fmla="*/ 312057 h 379186"/>
                  <a:gd name="connsiteX4" fmla="*/ 206829 w 1230086"/>
                  <a:gd name="connsiteY4" fmla="*/ 333829 h 379186"/>
                  <a:gd name="connsiteX5" fmla="*/ 402771 w 1230086"/>
                  <a:gd name="connsiteY5" fmla="*/ 39914 h 379186"/>
                  <a:gd name="connsiteX6" fmla="*/ 674914 w 1230086"/>
                  <a:gd name="connsiteY6" fmla="*/ 94343 h 379186"/>
                  <a:gd name="connsiteX7" fmla="*/ 729343 w 1230086"/>
                  <a:gd name="connsiteY7" fmla="*/ 246743 h 379186"/>
                  <a:gd name="connsiteX8" fmla="*/ 642257 w 1230086"/>
                  <a:gd name="connsiteY8" fmla="*/ 322943 h 379186"/>
                  <a:gd name="connsiteX9" fmla="*/ 468086 w 1230086"/>
                  <a:gd name="connsiteY9" fmla="*/ 203200 h 379186"/>
                  <a:gd name="connsiteX10" fmla="*/ 870857 w 1230086"/>
                  <a:gd name="connsiteY10" fmla="*/ 39914 h 379186"/>
                  <a:gd name="connsiteX11" fmla="*/ 1001486 w 1230086"/>
                  <a:gd name="connsiteY11" fmla="*/ 268514 h 379186"/>
                  <a:gd name="connsiteX12" fmla="*/ 1230086 w 1230086"/>
                  <a:gd name="connsiteY12" fmla="*/ 148771 h 37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30086" h="379186">
                    <a:moveTo>
                      <a:pt x="0" y="279400"/>
                    </a:moveTo>
                    <a:cubicBezTo>
                      <a:pt x="28121" y="185057"/>
                      <a:pt x="56243" y="90714"/>
                      <a:pt x="97971" y="61686"/>
                    </a:cubicBezTo>
                    <a:cubicBezTo>
                      <a:pt x="139699" y="32658"/>
                      <a:pt x="197757" y="63501"/>
                      <a:pt x="250371" y="105229"/>
                    </a:cubicBezTo>
                    <a:cubicBezTo>
                      <a:pt x="302985" y="146958"/>
                      <a:pt x="420914" y="273957"/>
                      <a:pt x="413657" y="312057"/>
                    </a:cubicBezTo>
                    <a:cubicBezTo>
                      <a:pt x="406400" y="350157"/>
                      <a:pt x="208643" y="379186"/>
                      <a:pt x="206829" y="333829"/>
                    </a:cubicBezTo>
                    <a:cubicBezTo>
                      <a:pt x="205015" y="288472"/>
                      <a:pt x="324757" y="79828"/>
                      <a:pt x="402771" y="39914"/>
                    </a:cubicBezTo>
                    <a:cubicBezTo>
                      <a:pt x="480785" y="0"/>
                      <a:pt x="620485" y="59872"/>
                      <a:pt x="674914" y="94343"/>
                    </a:cubicBezTo>
                    <a:cubicBezTo>
                      <a:pt x="729343" y="128814"/>
                      <a:pt x="734786" y="208643"/>
                      <a:pt x="729343" y="246743"/>
                    </a:cubicBezTo>
                    <a:cubicBezTo>
                      <a:pt x="723900" y="284843"/>
                      <a:pt x="685800" y="330200"/>
                      <a:pt x="642257" y="322943"/>
                    </a:cubicBezTo>
                    <a:cubicBezTo>
                      <a:pt x="598714" y="315686"/>
                      <a:pt x="429986" y="250371"/>
                      <a:pt x="468086" y="203200"/>
                    </a:cubicBezTo>
                    <a:cubicBezTo>
                      <a:pt x="506186" y="156029"/>
                      <a:pt x="781957" y="29028"/>
                      <a:pt x="870857" y="39914"/>
                    </a:cubicBezTo>
                    <a:cubicBezTo>
                      <a:pt x="959757" y="50800"/>
                      <a:pt x="941615" y="250371"/>
                      <a:pt x="1001486" y="268514"/>
                    </a:cubicBezTo>
                    <a:cubicBezTo>
                      <a:pt x="1061357" y="286657"/>
                      <a:pt x="1145721" y="217714"/>
                      <a:pt x="1230086" y="148771"/>
                    </a:cubicBezTo>
                  </a:path>
                </a:pathLst>
              </a:custGeom>
              <a:ln w="571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0" name="Freihandform 19"/>
              <p:cNvSpPr/>
              <p:nvPr/>
            </p:nvSpPr>
            <p:spPr>
              <a:xfrm rot="9421057">
                <a:off x="2997008" y="3958893"/>
                <a:ext cx="1230086" cy="379186"/>
              </a:xfrm>
              <a:custGeom>
                <a:avLst/>
                <a:gdLst>
                  <a:gd name="connsiteX0" fmla="*/ 0 w 1230086"/>
                  <a:gd name="connsiteY0" fmla="*/ 279400 h 379186"/>
                  <a:gd name="connsiteX1" fmla="*/ 97971 w 1230086"/>
                  <a:gd name="connsiteY1" fmla="*/ 61686 h 379186"/>
                  <a:gd name="connsiteX2" fmla="*/ 250371 w 1230086"/>
                  <a:gd name="connsiteY2" fmla="*/ 105229 h 379186"/>
                  <a:gd name="connsiteX3" fmla="*/ 413657 w 1230086"/>
                  <a:gd name="connsiteY3" fmla="*/ 312057 h 379186"/>
                  <a:gd name="connsiteX4" fmla="*/ 206829 w 1230086"/>
                  <a:gd name="connsiteY4" fmla="*/ 333829 h 379186"/>
                  <a:gd name="connsiteX5" fmla="*/ 402771 w 1230086"/>
                  <a:gd name="connsiteY5" fmla="*/ 39914 h 379186"/>
                  <a:gd name="connsiteX6" fmla="*/ 674914 w 1230086"/>
                  <a:gd name="connsiteY6" fmla="*/ 94343 h 379186"/>
                  <a:gd name="connsiteX7" fmla="*/ 729343 w 1230086"/>
                  <a:gd name="connsiteY7" fmla="*/ 246743 h 379186"/>
                  <a:gd name="connsiteX8" fmla="*/ 642257 w 1230086"/>
                  <a:gd name="connsiteY8" fmla="*/ 322943 h 379186"/>
                  <a:gd name="connsiteX9" fmla="*/ 468086 w 1230086"/>
                  <a:gd name="connsiteY9" fmla="*/ 203200 h 379186"/>
                  <a:gd name="connsiteX10" fmla="*/ 870857 w 1230086"/>
                  <a:gd name="connsiteY10" fmla="*/ 39914 h 379186"/>
                  <a:gd name="connsiteX11" fmla="*/ 1001486 w 1230086"/>
                  <a:gd name="connsiteY11" fmla="*/ 268514 h 379186"/>
                  <a:gd name="connsiteX12" fmla="*/ 1230086 w 1230086"/>
                  <a:gd name="connsiteY12" fmla="*/ 148771 h 37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30086" h="379186">
                    <a:moveTo>
                      <a:pt x="0" y="279400"/>
                    </a:moveTo>
                    <a:cubicBezTo>
                      <a:pt x="28121" y="185057"/>
                      <a:pt x="56243" y="90714"/>
                      <a:pt x="97971" y="61686"/>
                    </a:cubicBezTo>
                    <a:cubicBezTo>
                      <a:pt x="139699" y="32658"/>
                      <a:pt x="197757" y="63501"/>
                      <a:pt x="250371" y="105229"/>
                    </a:cubicBezTo>
                    <a:cubicBezTo>
                      <a:pt x="302985" y="146958"/>
                      <a:pt x="420914" y="273957"/>
                      <a:pt x="413657" y="312057"/>
                    </a:cubicBezTo>
                    <a:cubicBezTo>
                      <a:pt x="406400" y="350157"/>
                      <a:pt x="208643" y="379186"/>
                      <a:pt x="206829" y="333829"/>
                    </a:cubicBezTo>
                    <a:cubicBezTo>
                      <a:pt x="205015" y="288472"/>
                      <a:pt x="324757" y="79828"/>
                      <a:pt x="402771" y="39914"/>
                    </a:cubicBezTo>
                    <a:cubicBezTo>
                      <a:pt x="480785" y="0"/>
                      <a:pt x="620485" y="59872"/>
                      <a:pt x="674914" y="94343"/>
                    </a:cubicBezTo>
                    <a:cubicBezTo>
                      <a:pt x="729343" y="128814"/>
                      <a:pt x="734786" y="208643"/>
                      <a:pt x="729343" y="246743"/>
                    </a:cubicBezTo>
                    <a:cubicBezTo>
                      <a:pt x="723900" y="284843"/>
                      <a:pt x="685800" y="330200"/>
                      <a:pt x="642257" y="322943"/>
                    </a:cubicBezTo>
                    <a:cubicBezTo>
                      <a:pt x="598714" y="315686"/>
                      <a:pt x="429986" y="250371"/>
                      <a:pt x="468086" y="203200"/>
                    </a:cubicBezTo>
                    <a:cubicBezTo>
                      <a:pt x="506186" y="156029"/>
                      <a:pt x="781957" y="29028"/>
                      <a:pt x="870857" y="39914"/>
                    </a:cubicBezTo>
                    <a:cubicBezTo>
                      <a:pt x="959757" y="50800"/>
                      <a:pt x="941615" y="250371"/>
                      <a:pt x="1001486" y="268514"/>
                    </a:cubicBezTo>
                    <a:cubicBezTo>
                      <a:pt x="1061357" y="286657"/>
                      <a:pt x="1145721" y="217714"/>
                      <a:pt x="1230086" y="148771"/>
                    </a:cubicBezTo>
                  </a:path>
                </a:pathLst>
              </a:custGeom>
              <a:ln w="571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1" name="Freihandform 20"/>
              <p:cNvSpPr/>
              <p:nvPr/>
            </p:nvSpPr>
            <p:spPr>
              <a:xfrm rot="19089181">
                <a:off x="2596505" y="3408379"/>
                <a:ext cx="1192295" cy="388256"/>
              </a:xfrm>
              <a:custGeom>
                <a:avLst/>
                <a:gdLst>
                  <a:gd name="connsiteX0" fmla="*/ 0 w 1034143"/>
                  <a:gd name="connsiteY0" fmla="*/ 293914 h 388256"/>
                  <a:gd name="connsiteX1" fmla="*/ 239485 w 1034143"/>
                  <a:gd name="connsiteY1" fmla="*/ 65314 h 388256"/>
                  <a:gd name="connsiteX2" fmla="*/ 391885 w 1034143"/>
                  <a:gd name="connsiteY2" fmla="*/ 195943 h 388256"/>
                  <a:gd name="connsiteX3" fmla="*/ 489857 w 1034143"/>
                  <a:gd name="connsiteY3" fmla="*/ 239485 h 388256"/>
                  <a:gd name="connsiteX4" fmla="*/ 576943 w 1034143"/>
                  <a:gd name="connsiteY4" fmla="*/ 359228 h 388256"/>
                  <a:gd name="connsiteX5" fmla="*/ 816428 w 1034143"/>
                  <a:gd name="connsiteY5" fmla="*/ 65314 h 388256"/>
                  <a:gd name="connsiteX6" fmla="*/ 979714 w 1034143"/>
                  <a:gd name="connsiteY6" fmla="*/ 163285 h 388256"/>
                  <a:gd name="connsiteX7" fmla="*/ 859971 w 1034143"/>
                  <a:gd name="connsiteY7" fmla="*/ 326571 h 388256"/>
                  <a:gd name="connsiteX8" fmla="*/ 816428 w 1034143"/>
                  <a:gd name="connsiteY8" fmla="*/ 174171 h 388256"/>
                  <a:gd name="connsiteX9" fmla="*/ 1034143 w 1034143"/>
                  <a:gd name="connsiteY9" fmla="*/ 0 h 388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34143" h="388256">
                    <a:moveTo>
                      <a:pt x="0" y="293914"/>
                    </a:moveTo>
                    <a:cubicBezTo>
                      <a:pt x="87085" y="187778"/>
                      <a:pt x="174171" y="81642"/>
                      <a:pt x="239485" y="65314"/>
                    </a:cubicBezTo>
                    <a:cubicBezTo>
                      <a:pt x="304799" y="48986"/>
                      <a:pt x="350156" y="166915"/>
                      <a:pt x="391885" y="195943"/>
                    </a:cubicBezTo>
                    <a:cubicBezTo>
                      <a:pt x="433614" y="224972"/>
                      <a:pt x="459014" y="212271"/>
                      <a:pt x="489857" y="239485"/>
                    </a:cubicBezTo>
                    <a:cubicBezTo>
                      <a:pt x="520700" y="266699"/>
                      <a:pt x="522515" y="388256"/>
                      <a:pt x="576943" y="359228"/>
                    </a:cubicBezTo>
                    <a:cubicBezTo>
                      <a:pt x="631371" y="330200"/>
                      <a:pt x="749300" y="97971"/>
                      <a:pt x="816428" y="65314"/>
                    </a:cubicBezTo>
                    <a:cubicBezTo>
                      <a:pt x="883556" y="32657"/>
                      <a:pt x="972457" y="119742"/>
                      <a:pt x="979714" y="163285"/>
                    </a:cubicBezTo>
                    <a:cubicBezTo>
                      <a:pt x="986971" y="206828"/>
                      <a:pt x="887185" y="324757"/>
                      <a:pt x="859971" y="326571"/>
                    </a:cubicBezTo>
                    <a:cubicBezTo>
                      <a:pt x="832757" y="328385"/>
                      <a:pt x="787399" y="228600"/>
                      <a:pt x="816428" y="174171"/>
                    </a:cubicBezTo>
                    <a:cubicBezTo>
                      <a:pt x="845457" y="119743"/>
                      <a:pt x="939800" y="59871"/>
                      <a:pt x="1034143" y="0"/>
                    </a:cubicBezTo>
                  </a:path>
                </a:pathLst>
              </a:custGeom>
              <a:ln w="571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grpSp>
        <p:nvGrpSpPr>
          <p:cNvPr id="36" name="Gruppieren 35"/>
          <p:cNvGrpSpPr/>
          <p:nvPr/>
        </p:nvGrpSpPr>
        <p:grpSpPr>
          <a:xfrm>
            <a:off x="5257800" y="-152400"/>
            <a:ext cx="3403850" cy="3073940"/>
            <a:chOff x="482350" y="838200"/>
            <a:chExt cx="6310394" cy="5893340"/>
          </a:xfrm>
        </p:grpSpPr>
        <p:sp>
          <p:nvSpPr>
            <p:cNvPr id="37" name="Flussdiagramm: Datenträger mit direktem Zugriff 36"/>
            <p:cNvSpPr/>
            <p:nvPr/>
          </p:nvSpPr>
          <p:spPr>
            <a:xfrm rot="8687517">
              <a:off x="1241394" y="2990119"/>
              <a:ext cx="4800600" cy="1600200"/>
            </a:xfrm>
            <a:prstGeom prst="flowChartMagneticDrum">
              <a:avLst/>
            </a:prstGeom>
            <a:solidFill>
              <a:srgbClr val="FFC000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38" name="Gruppieren 31"/>
            <p:cNvGrpSpPr/>
            <p:nvPr/>
          </p:nvGrpSpPr>
          <p:grpSpPr>
            <a:xfrm>
              <a:off x="1524000" y="3918857"/>
              <a:ext cx="1600201" cy="1572617"/>
              <a:chOff x="1524000" y="3918857"/>
              <a:chExt cx="1600201" cy="1572617"/>
            </a:xfrm>
          </p:grpSpPr>
          <p:sp>
            <p:nvSpPr>
              <p:cNvPr id="83" name="Freihandform 82"/>
              <p:cNvSpPr/>
              <p:nvPr/>
            </p:nvSpPr>
            <p:spPr>
              <a:xfrm>
                <a:off x="2667000" y="4724400"/>
                <a:ext cx="457201" cy="101600"/>
              </a:xfrm>
              <a:custGeom>
                <a:avLst/>
                <a:gdLst>
                  <a:gd name="connsiteX0" fmla="*/ 0 w 751115"/>
                  <a:gd name="connsiteY0" fmla="*/ 23586 h 123371"/>
                  <a:gd name="connsiteX1" fmla="*/ 32658 w 751115"/>
                  <a:gd name="connsiteY1" fmla="*/ 88900 h 123371"/>
                  <a:gd name="connsiteX2" fmla="*/ 130629 w 751115"/>
                  <a:gd name="connsiteY2" fmla="*/ 110671 h 123371"/>
                  <a:gd name="connsiteX3" fmla="*/ 239486 w 751115"/>
                  <a:gd name="connsiteY3" fmla="*/ 12700 h 123371"/>
                  <a:gd name="connsiteX4" fmla="*/ 304800 w 751115"/>
                  <a:gd name="connsiteY4" fmla="*/ 34471 h 123371"/>
                  <a:gd name="connsiteX5" fmla="*/ 402772 w 751115"/>
                  <a:gd name="connsiteY5" fmla="*/ 88900 h 123371"/>
                  <a:gd name="connsiteX6" fmla="*/ 511629 w 751115"/>
                  <a:gd name="connsiteY6" fmla="*/ 12700 h 123371"/>
                  <a:gd name="connsiteX7" fmla="*/ 674915 w 751115"/>
                  <a:gd name="connsiteY7" fmla="*/ 56243 h 123371"/>
                  <a:gd name="connsiteX8" fmla="*/ 751115 w 751115"/>
                  <a:gd name="connsiteY8" fmla="*/ 56243 h 123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1115" h="123371">
                    <a:moveTo>
                      <a:pt x="0" y="23586"/>
                    </a:moveTo>
                    <a:cubicBezTo>
                      <a:pt x="5443" y="48986"/>
                      <a:pt x="10887" y="74386"/>
                      <a:pt x="32658" y="88900"/>
                    </a:cubicBezTo>
                    <a:cubicBezTo>
                      <a:pt x="54429" y="103414"/>
                      <a:pt x="96158" y="123371"/>
                      <a:pt x="130629" y="110671"/>
                    </a:cubicBezTo>
                    <a:cubicBezTo>
                      <a:pt x="165100" y="97971"/>
                      <a:pt x="210458" y="25400"/>
                      <a:pt x="239486" y="12700"/>
                    </a:cubicBezTo>
                    <a:cubicBezTo>
                      <a:pt x="268514" y="0"/>
                      <a:pt x="277586" y="21771"/>
                      <a:pt x="304800" y="34471"/>
                    </a:cubicBezTo>
                    <a:cubicBezTo>
                      <a:pt x="332014" y="47171"/>
                      <a:pt x="368301" y="92528"/>
                      <a:pt x="402772" y="88900"/>
                    </a:cubicBezTo>
                    <a:cubicBezTo>
                      <a:pt x="437243" y="85272"/>
                      <a:pt x="466272" y="18143"/>
                      <a:pt x="511629" y="12700"/>
                    </a:cubicBezTo>
                    <a:cubicBezTo>
                      <a:pt x="556986" y="7257"/>
                      <a:pt x="635001" y="48986"/>
                      <a:pt x="674915" y="56243"/>
                    </a:cubicBezTo>
                    <a:cubicBezTo>
                      <a:pt x="714829" y="63500"/>
                      <a:pt x="732972" y="59871"/>
                      <a:pt x="751115" y="56243"/>
                    </a:cubicBezTo>
                  </a:path>
                </a:pathLst>
              </a:cu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grpSp>
            <p:nvGrpSpPr>
              <p:cNvPr id="84" name="Gruppieren 24"/>
              <p:cNvGrpSpPr/>
              <p:nvPr/>
            </p:nvGrpSpPr>
            <p:grpSpPr>
              <a:xfrm>
                <a:off x="1571504" y="4775423"/>
                <a:ext cx="1454730" cy="716051"/>
                <a:chOff x="1571504" y="4775423"/>
                <a:chExt cx="1454730" cy="716051"/>
              </a:xfrm>
            </p:grpSpPr>
            <p:sp>
              <p:nvSpPr>
                <p:cNvPr id="92" name="Freihandform 91"/>
                <p:cNvSpPr/>
                <p:nvPr/>
              </p:nvSpPr>
              <p:spPr>
                <a:xfrm rot="1463504">
                  <a:off x="2454967" y="4884759"/>
                  <a:ext cx="571267" cy="278370"/>
                </a:xfrm>
                <a:custGeom>
                  <a:avLst/>
                  <a:gdLst>
                    <a:gd name="connsiteX0" fmla="*/ 0 w 870857"/>
                    <a:gd name="connsiteY0" fmla="*/ 266700 h 279400"/>
                    <a:gd name="connsiteX1" fmla="*/ 43543 w 870857"/>
                    <a:gd name="connsiteY1" fmla="*/ 59872 h 279400"/>
                    <a:gd name="connsiteX2" fmla="*/ 130628 w 870857"/>
                    <a:gd name="connsiteY2" fmla="*/ 38100 h 279400"/>
                    <a:gd name="connsiteX3" fmla="*/ 174171 w 870857"/>
                    <a:gd name="connsiteY3" fmla="*/ 157843 h 279400"/>
                    <a:gd name="connsiteX4" fmla="*/ 217714 w 870857"/>
                    <a:gd name="connsiteY4" fmla="*/ 212272 h 279400"/>
                    <a:gd name="connsiteX5" fmla="*/ 283028 w 870857"/>
                    <a:gd name="connsiteY5" fmla="*/ 114300 h 279400"/>
                    <a:gd name="connsiteX6" fmla="*/ 391885 w 870857"/>
                    <a:gd name="connsiteY6" fmla="*/ 16329 h 279400"/>
                    <a:gd name="connsiteX7" fmla="*/ 489857 w 870857"/>
                    <a:gd name="connsiteY7" fmla="*/ 168729 h 279400"/>
                    <a:gd name="connsiteX8" fmla="*/ 576943 w 870857"/>
                    <a:gd name="connsiteY8" fmla="*/ 255814 h 279400"/>
                    <a:gd name="connsiteX9" fmla="*/ 653143 w 870857"/>
                    <a:gd name="connsiteY9" fmla="*/ 27214 h 279400"/>
                    <a:gd name="connsiteX10" fmla="*/ 751114 w 870857"/>
                    <a:gd name="connsiteY10" fmla="*/ 92529 h 279400"/>
                    <a:gd name="connsiteX11" fmla="*/ 870857 w 870857"/>
                    <a:gd name="connsiteY11" fmla="*/ 103414 h 279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870857" h="279400">
                      <a:moveTo>
                        <a:pt x="0" y="266700"/>
                      </a:moveTo>
                      <a:cubicBezTo>
                        <a:pt x="10886" y="182336"/>
                        <a:pt x="21772" y="97972"/>
                        <a:pt x="43543" y="59872"/>
                      </a:cubicBezTo>
                      <a:cubicBezTo>
                        <a:pt x="65314" y="21772"/>
                        <a:pt x="108857" y="21772"/>
                        <a:pt x="130628" y="38100"/>
                      </a:cubicBezTo>
                      <a:cubicBezTo>
                        <a:pt x="152399" y="54428"/>
                        <a:pt x="159657" y="128814"/>
                        <a:pt x="174171" y="157843"/>
                      </a:cubicBezTo>
                      <a:cubicBezTo>
                        <a:pt x="188685" y="186872"/>
                        <a:pt x="199571" y="219529"/>
                        <a:pt x="217714" y="212272"/>
                      </a:cubicBezTo>
                      <a:cubicBezTo>
                        <a:pt x="235857" y="205015"/>
                        <a:pt x="254000" y="146957"/>
                        <a:pt x="283028" y="114300"/>
                      </a:cubicBezTo>
                      <a:cubicBezTo>
                        <a:pt x="312056" y="81643"/>
                        <a:pt x="357413" y="7257"/>
                        <a:pt x="391885" y="16329"/>
                      </a:cubicBezTo>
                      <a:cubicBezTo>
                        <a:pt x="426357" y="25401"/>
                        <a:pt x="459014" y="128815"/>
                        <a:pt x="489857" y="168729"/>
                      </a:cubicBezTo>
                      <a:cubicBezTo>
                        <a:pt x="520700" y="208643"/>
                        <a:pt x="549729" y="279400"/>
                        <a:pt x="576943" y="255814"/>
                      </a:cubicBezTo>
                      <a:cubicBezTo>
                        <a:pt x="604157" y="232228"/>
                        <a:pt x="624115" y="54428"/>
                        <a:pt x="653143" y="27214"/>
                      </a:cubicBezTo>
                      <a:cubicBezTo>
                        <a:pt x="682171" y="0"/>
                        <a:pt x="714828" y="79829"/>
                        <a:pt x="751114" y="92529"/>
                      </a:cubicBezTo>
                      <a:cubicBezTo>
                        <a:pt x="787400" y="105229"/>
                        <a:pt x="829128" y="104321"/>
                        <a:pt x="870857" y="103414"/>
                      </a:cubicBezTo>
                    </a:path>
                  </a:pathLst>
                </a:cu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93" name="Freihandform 92"/>
                <p:cNvSpPr/>
                <p:nvPr/>
              </p:nvSpPr>
              <p:spPr>
                <a:xfrm rot="2835876">
                  <a:off x="2378893" y="5166333"/>
                  <a:ext cx="449108" cy="173010"/>
                </a:xfrm>
                <a:custGeom>
                  <a:avLst/>
                  <a:gdLst>
                    <a:gd name="connsiteX0" fmla="*/ 0 w 751115"/>
                    <a:gd name="connsiteY0" fmla="*/ 23586 h 123371"/>
                    <a:gd name="connsiteX1" fmla="*/ 32658 w 751115"/>
                    <a:gd name="connsiteY1" fmla="*/ 88900 h 123371"/>
                    <a:gd name="connsiteX2" fmla="*/ 130629 w 751115"/>
                    <a:gd name="connsiteY2" fmla="*/ 110671 h 123371"/>
                    <a:gd name="connsiteX3" fmla="*/ 239486 w 751115"/>
                    <a:gd name="connsiteY3" fmla="*/ 12700 h 123371"/>
                    <a:gd name="connsiteX4" fmla="*/ 304800 w 751115"/>
                    <a:gd name="connsiteY4" fmla="*/ 34471 h 123371"/>
                    <a:gd name="connsiteX5" fmla="*/ 402772 w 751115"/>
                    <a:gd name="connsiteY5" fmla="*/ 88900 h 123371"/>
                    <a:gd name="connsiteX6" fmla="*/ 511629 w 751115"/>
                    <a:gd name="connsiteY6" fmla="*/ 12700 h 123371"/>
                    <a:gd name="connsiteX7" fmla="*/ 674915 w 751115"/>
                    <a:gd name="connsiteY7" fmla="*/ 56243 h 123371"/>
                    <a:gd name="connsiteX8" fmla="*/ 751115 w 751115"/>
                    <a:gd name="connsiteY8" fmla="*/ 56243 h 1233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51115" h="123371">
                      <a:moveTo>
                        <a:pt x="0" y="23586"/>
                      </a:moveTo>
                      <a:cubicBezTo>
                        <a:pt x="5443" y="48986"/>
                        <a:pt x="10887" y="74386"/>
                        <a:pt x="32658" y="88900"/>
                      </a:cubicBezTo>
                      <a:cubicBezTo>
                        <a:pt x="54429" y="103414"/>
                        <a:pt x="96158" y="123371"/>
                        <a:pt x="130629" y="110671"/>
                      </a:cubicBezTo>
                      <a:cubicBezTo>
                        <a:pt x="165100" y="97971"/>
                        <a:pt x="210458" y="25400"/>
                        <a:pt x="239486" y="12700"/>
                      </a:cubicBezTo>
                      <a:cubicBezTo>
                        <a:pt x="268514" y="0"/>
                        <a:pt x="277586" y="21771"/>
                        <a:pt x="304800" y="34471"/>
                      </a:cubicBezTo>
                      <a:cubicBezTo>
                        <a:pt x="332014" y="47171"/>
                        <a:pt x="368301" y="92528"/>
                        <a:pt x="402772" y="88900"/>
                      </a:cubicBezTo>
                      <a:cubicBezTo>
                        <a:pt x="437243" y="85272"/>
                        <a:pt x="466272" y="18143"/>
                        <a:pt x="511629" y="12700"/>
                      </a:cubicBezTo>
                      <a:cubicBezTo>
                        <a:pt x="556986" y="7257"/>
                        <a:pt x="635001" y="48986"/>
                        <a:pt x="674915" y="56243"/>
                      </a:cubicBezTo>
                      <a:cubicBezTo>
                        <a:pt x="714829" y="63500"/>
                        <a:pt x="732972" y="59871"/>
                        <a:pt x="751115" y="56243"/>
                      </a:cubicBezTo>
                    </a:path>
                  </a:pathLst>
                </a:cu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94" name="Freihandform 93"/>
                <p:cNvSpPr/>
                <p:nvPr/>
              </p:nvSpPr>
              <p:spPr>
                <a:xfrm rot="5400000">
                  <a:off x="1994897" y="5130431"/>
                  <a:ext cx="598715" cy="123371"/>
                </a:xfrm>
                <a:custGeom>
                  <a:avLst/>
                  <a:gdLst>
                    <a:gd name="connsiteX0" fmla="*/ 0 w 751115"/>
                    <a:gd name="connsiteY0" fmla="*/ 23586 h 123371"/>
                    <a:gd name="connsiteX1" fmla="*/ 32658 w 751115"/>
                    <a:gd name="connsiteY1" fmla="*/ 88900 h 123371"/>
                    <a:gd name="connsiteX2" fmla="*/ 130629 w 751115"/>
                    <a:gd name="connsiteY2" fmla="*/ 110671 h 123371"/>
                    <a:gd name="connsiteX3" fmla="*/ 239486 w 751115"/>
                    <a:gd name="connsiteY3" fmla="*/ 12700 h 123371"/>
                    <a:gd name="connsiteX4" fmla="*/ 304800 w 751115"/>
                    <a:gd name="connsiteY4" fmla="*/ 34471 h 123371"/>
                    <a:gd name="connsiteX5" fmla="*/ 402772 w 751115"/>
                    <a:gd name="connsiteY5" fmla="*/ 88900 h 123371"/>
                    <a:gd name="connsiteX6" fmla="*/ 511629 w 751115"/>
                    <a:gd name="connsiteY6" fmla="*/ 12700 h 123371"/>
                    <a:gd name="connsiteX7" fmla="*/ 674915 w 751115"/>
                    <a:gd name="connsiteY7" fmla="*/ 56243 h 123371"/>
                    <a:gd name="connsiteX8" fmla="*/ 751115 w 751115"/>
                    <a:gd name="connsiteY8" fmla="*/ 56243 h 1233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51115" h="123371">
                      <a:moveTo>
                        <a:pt x="0" y="23586"/>
                      </a:moveTo>
                      <a:cubicBezTo>
                        <a:pt x="5443" y="48986"/>
                        <a:pt x="10887" y="74386"/>
                        <a:pt x="32658" y="88900"/>
                      </a:cubicBezTo>
                      <a:cubicBezTo>
                        <a:pt x="54429" y="103414"/>
                        <a:pt x="96158" y="123371"/>
                        <a:pt x="130629" y="110671"/>
                      </a:cubicBezTo>
                      <a:cubicBezTo>
                        <a:pt x="165100" y="97971"/>
                        <a:pt x="210458" y="25400"/>
                        <a:pt x="239486" y="12700"/>
                      </a:cubicBezTo>
                      <a:cubicBezTo>
                        <a:pt x="268514" y="0"/>
                        <a:pt x="277586" y="21771"/>
                        <a:pt x="304800" y="34471"/>
                      </a:cubicBezTo>
                      <a:cubicBezTo>
                        <a:pt x="332014" y="47171"/>
                        <a:pt x="368301" y="92528"/>
                        <a:pt x="402772" y="88900"/>
                      </a:cubicBezTo>
                      <a:cubicBezTo>
                        <a:pt x="437243" y="85272"/>
                        <a:pt x="466272" y="18143"/>
                        <a:pt x="511629" y="12700"/>
                      </a:cubicBezTo>
                      <a:cubicBezTo>
                        <a:pt x="556986" y="7257"/>
                        <a:pt x="635001" y="48986"/>
                        <a:pt x="674915" y="56243"/>
                      </a:cubicBezTo>
                      <a:cubicBezTo>
                        <a:pt x="714829" y="63500"/>
                        <a:pt x="732972" y="59871"/>
                        <a:pt x="751115" y="56243"/>
                      </a:cubicBezTo>
                    </a:path>
                  </a:pathLst>
                </a:cu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95" name="Freihandform 94"/>
                <p:cNvSpPr/>
                <p:nvPr/>
              </p:nvSpPr>
              <p:spPr>
                <a:xfrm rot="7316001">
                  <a:off x="1708214" y="4978838"/>
                  <a:ext cx="571267" cy="278370"/>
                </a:xfrm>
                <a:custGeom>
                  <a:avLst/>
                  <a:gdLst>
                    <a:gd name="connsiteX0" fmla="*/ 0 w 870857"/>
                    <a:gd name="connsiteY0" fmla="*/ 266700 h 279400"/>
                    <a:gd name="connsiteX1" fmla="*/ 43543 w 870857"/>
                    <a:gd name="connsiteY1" fmla="*/ 59872 h 279400"/>
                    <a:gd name="connsiteX2" fmla="*/ 130628 w 870857"/>
                    <a:gd name="connsiteY2" fmla="*/ 38100 h 279400"/>
                    <a:gd name="connsiteX3" fmla="*/ 174171 w 870857"/>
                    <a:gd name="connsiteY3" fmla="*/ 157843 h 279400"/>
                    <a:gd name="connsiteX4" fmla="*/ 217714 w 870857"/>
                    <a:gd name="connsiteY4" fmla="*/ 212272 h 279400"/>
                    <a:gd name="connsiteX5" fmla="*/ 283028 w 870857"/>
                    <a:gd name="connsiteY5" fmla="*/ 114300 h 279400"/>
                    <a:gd name="connsiteX6" fmla="*/ 391885 w 870857"/>
                    <a:gd name="connsiteY6" fmla="*/ 16329 h 279400"/>
                    <a:gd name="connsiteX7" fmla="*/ 489857 w 870857"/>
                    <a:gd name="connsiteY7" fmla="*/ 168729 h 279400"/>
                    <a:gd name="connsiteX8" fmla="*/ 576943 w 870857"/>
                    <a:gd name="connsiteY8" fmla="*/ 255814 h 279400"/>
                    <a:gd name="connsiteX9" fmla="*/ 653143 w 870857"/>
                    <a:gd name="connsiteY9" fmla="*/ 27214 h 279400"/>
                    <a:gd name="connsiteX10" fmla="*/ 751114 w 870857"/>
                    <a:gd name="connsiteY10" fmla="*/ 92529 h 279400"/>
                    <a:gd name="connsiteX11" fmla="*/ 870857 w 870857"/>
                    <a:gd name="connsiteY11" fmla="*/ 103414 h 279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870857" h="279400">
                      <a:moveTo>
                        <a:pt x="0" y="266700"/>
                      </a:moveTo>
                      <a:cubicBezTo>
                        <a:pt x="10886" y="182336"/>
                        <a:pt x="21772" y="97972"/>
                        <a:pt x="43543" y="59872"/>
                      </a:cubicBezTo>
                      <a:cubicBezTo>
                        <a:pt x="65314" y="21772"/>
                        <a:pt x="108857" y="21772"/>
                        <a:pt x="130628" y="38100"/>
                      </a:cubicBezTo>
                      <a:cubicBezTo>
                        <a:pt x="152399" y="54428"/>
                        <a:pt x="159657" y="128814"/>
                        <a:pt x="174171" y="157843"/>
                      </a:cubicBezTo>
                      <a:cubicBezTo>
                        <a:pt x="188685" y="186872"/>
                        <a:pt x="199571" y="219529"/>
                        <a:pt x="217714" y="212272"/>
                      </a:cubicBezTo>
                      <a:cubicBezTo>
                        <a:pt x="235857" y="205015"/>
                        <a:pt x="254000" y="146957"/>
                        <a:pt x="283028" y="114300"/>
                      </a:cubicBezTo>
                      <a:cubicBezTo>
                        <a:pt x="312056" y="81643"/>
                        <a:pt x="357413" y="7257"/>
                        <a:pt x="391885" y="16329"/>
                      </a:cubicBezTo>
                      <a:cubicBezTo>
                        <a:pt x="426357" y="25401"/>
                        <a:pt x="459014" y="128815"/>
                        <a:pt x="489857" y="168729"/>
                      </a:cubicBezTo>
                      <a:cubicBezTo>
                        <a:pt x="520700" y="208643"/>
                        <a:pt x="549729" y="279400"/>
                        <a:pt x="576943" y="255814"/>
                      </a:cubicBezTo>
                      <a:cubicBezTo>
                        <a:pt x="604157" y="232228"/>
                        <a:pt x="624115" y="54428"/>
                        <a:pt x="653143" y="27214"/>
                      </a:cubicBezTo>
                      <a:cubicBezTo>
                        <a:pt x="682171" y="0"/>
                        <a:pt x="714828" y="79829"/>
                        <a:pt x="751114" y="92529"/>
                      </a:cubicBezTo>
                      <a:cubicBezTo>
                        <a:pt x="787400" y="105229"/>
                        <a:pt x="829128" y="104321"/>
                        <a:pt x="870857" y="103414"/>
                      </a:cubicBezTo>
                    </a:path>
                  </a:pathLst>
                </a:cu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96" name="Freihandform 95"/>
                <p:cNvSpPr/>
                <p:nvPr/>
              </p:nvSpPr>
              <p:spPr>
                <a:xfrm rot="9256307">
                  <a:off x="1571504" y="4775423"/>
                  <a:ext cx="632545" cy="170945"/>
                </a:xfrm>
                <a:custGeom>
                  <a:avLst/>
                  <a:gdLst>
                    <a:gd name="connsiteX0" fmla="*/ 0 w 751115"/>
                    <a:gd name="connsiteY0" fmla="*/ 23586 h 123371"/>
                    <a:gd name="connsiteX1" fmla="*/ 32658 w 751115"/>
                    <a:gd name="connsiteY1" fmla="*/ 88900 h 123371"/>
                    <a:gd name="connsiteX2" fmla="*/ 130629 w 751115"/>
                    <a:gd name="connsiteY2" fmla="*/ 110671 h 123371"/>
                    <a:gd name="connsiteX3" fmla="*/ 239486 w 751115"/>
                    <a:gd name="connsiteY3" fmla="*/ 12700 h 123371"/>
                    <a:gd name="connsiteX4" fmla="*/ 304800 w 751115"/>
                    <a:gd name="connsiteY4" fmla="*/ 34471 h 123371"/>
                    <a:gd name="connsiteX5" fmla="*/ 402772 w 751115"/>
                    <a:gd name="connsiteY5" fmla="*/ 88900 h 123371"/>
                    <a:gd name="connsiteX6" fmla="*/ 511629 w 751115"/>
                    <a:gd name="connsiteY6" fmla="*/ 12700 h 123371"/>
                    <a:gd name="connsiteX7" fmla="*/ 674915 w 751115"/>
                    <a:gd name="connsiteY7" fmla="*/ 56243 h 123371"/>
                    <a:gd name="connsiteX8" fmla="*/ 751115 w 751115"/>
                    <a:gd name="connsiteY8" fmla="*/ 56243 h 1233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51115" h="123371">
                      <a:moveTo>
                        <a:pt x="0" y="23586"/>
                      </a:moveTo>
                      <a:cubicBezTo>
                        <a:pt x="5443" y="48986"/>
                        <a:pt x="10887" y="74386"/>
                        <a:pt x="32658" y="88900"/>
                      </a:cubicBezTo>
                      <a:cubicBezTo>
                        <a:pt x="54429" y="103414"/>
                        <a:pt x="96158" y="123371"/>
                        <a:pt x="130629" y="110671"/>
                      </a:cubicBezTo>
                      <a:cubicBezTo>
                        <a:pt x="165100" y="97971"/>
                        <a:pt x="210458" y="25400"/>
                        <a:pt x="239486" y="12700"/>
                      </a:cubicBezTo>
                      <a:cubicBezTo>
                        <a:pt x="268514" y="0"/>
                        <a:pt x="277586" y="21771"/>
                        <a:pt x="304800" y="34471"/>
                      </a:cubicBezTo>
                      <a:cubicBezTo>
                        <a:pt x="332014" y="47171"/>
                        <a:pt x="368301" y="92528"/>
                        <a:pt x="402772" y="88900"/>
                      </a:cubicBezTo>
                      <a:cubicBezTo>
                        <a:pt x="437243" y="85272"/>
                        <a:pt x="466272" y="18143"/>
                        <a:pt x="511629" y="12700"/>
                      </a:cubicBezTo>
                      <a:cubicBezTo>
                        <a:pt x="556986" y="7257"/>
                        <a:pt x="635001" y="48986"/>
                        <a:pt x="674915" y="56243"/>
                      </a:cubicBezTo>
                      <a:cubicBezTo>
                        <a:pt x="714829" y="63500"/>
                        <a:pt x="732972" y="59871"/>
                        <a:pt x="751115" y="56243"/>
                      </a:cubicBezTo>
                    </a:path>
                  </a:pathLst>
                </a:cu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85" name="Freihandform 84"/>
              <p:cNvSpPr/>
              <p:nvPr/>
            </p:nvSpPr>
            <p:spPr>
              <a:xfrm rot="10800000">
                <a:off x="1524000" y="4571999"/>
                <a:ext cx="457200" cy="123371"/>
              </a:xfrm>
              <a:custGeom>
                <a:avLst/>
                <a:gdLst>
                  <a:gd name="connsiteX0" fmla="*/ 0 w 751115"/>
                  <a:gd name="connsiteY0" fmla="*/ 23586 h 123371"/>
                  <a:gd name="connsiteX1" fmla="*/ 32658 w 751115"/>
                  <a:gd name="connsiteY1" fmla="*/ 88900 h 123371"/>
                  <a:gd name="connsiteX2" fmla="*/ 130629 w 751115"/>
                  <a:gd name="connsiteY2" fmla="*/ 110671 h 123371"/>
                  <a:gd name="connsiteX3" fmla="*/ 239486 w 751115"/>
                  <a:gd name="connsiteY3" fmla="*/ 12700 h 123371"/>
                  <a:gd name="connsiteX4" fmla="*/ 304800 w 751115"/>
                  <a:gd name="connsiteY4" fmla="*/ 34471 h 123371"/>
                  <a:gd name="connsiteX5" fmla="*/ 402772 w 751115"/>
                  <a:gd name="connsiteY5" fmla="*/ 88900 h 123371"/>
                  <a:gd name="connsiteX6" fmla="*/ 511629 w 751115"/>
                  <a:gd name="connsiteY6" fmla="*/ 12700 h 123371"/>
                  <a:gd name="connsiteX7" fmla="*/ 674915 w 751115"/>
                  <a:gd name="connsiteY7" fmla="*/ 56243 h 123371"/>
                  <a:gd name="connsiteX8" fmla="*/ 751115 w 751115"/>
                  <a:gd name="connsiteY8" fmla="*/ 56243 h 123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1115" h="123371">
                    <a:moveTo>
                      <a:pt x="0" y="23586"/>
                    </a:moveTo>
                    <a:cubicBezTo>
                      <a:pt x="5443" y="48986"/>
                      <a:pt x="10887" y="74386"/>
                      <a:pt x="32658" y="88900"/>
                    </a:cubicBezTo>
                    <a:cubicBezTo>
                      <a:pt x="54429" y="103414"/>
                      <a:pt x="96158" y="123371"/>
                      <a:pt x="130629" y="110671"/>
                    </a:cubicBezTo>
                    <a:cubicBezTo>
                      <a:pt x="165100" y="97971"/>
                      <a:pt x="210458" y="25400"/>
                      <a:pt x="239486" y="12700"/>
                    </a:cubicBezTo>
                    <a:cubicBezTo>
                      <a:pt x="268514" y="0"/>
                      <a:pt x="277586" y="21771"/>
                      <a:pt x="304800" y="34471"/>
                    </a:cubicBezTo>
                    <a:cubicBezTo>
                      <a:pt x="332014" y="47171"/>
                      <a:pt x="368301" y="92528"/>
                      <a:pt x="402772" y="88900"/>
                    </a:cubicBezTo>
                    <a:cubicBezTo>
                      <a:pt x="437243" y="85272"/>
                      <a:pt x="466272" y="18143"/>
                      <a:pt x="511629" y="12700"/>
                    </a:cubicBezTo>
                    <a:cubicBezTo>
                      <a:pt x="556986" y="7257"/>
                      <a:pt x="635001" y="48986"/>
                      <a:pt x="674915" y="56243"/>
                    </a:cubicBezTo>
                    <a:cubicBezTo>
                      <a:pt x="714829" y="63500"/>
                      <a:pt x="732972" y="59871"/>
                      <a:pt x="751115" y="56243"/>
                    </a:cubicBezTo>
                  </a:path>
                </a:pathLst>
              </a:cu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grpSp>
            <p:nvGrpSpPr>
              <p:cNvPr id="86" name="Gruppieren 25"/>
              <p:cNvGrpSpPr/>
              <p:nvPr/>
            </p:nvGrpSpPr>
            <p:grpSpPr>
              <a:xfrm rot="10800000">
                <a:off x="1665514" y="3918857"/>
                <a:ext cx="1454730" cy="716051"/>
                <a:chOff x="1571504" y="4775423"/>
                <a:chExt cx="1454730" cy="716051"/>
              </a:xfrm>
            </p:grpSpPr>
            <p:sp>
              <p:nvSpPr>
                <p:cNvPr id="87" name="Freihandform 86"/>
                <p:cNvSpPr/>
                <p:nvPr/>
              </p:nvSpPr>
              <p:spPr>
                <a:xfrm rot="1463504">
                  <a:off x="2454967" y="4884759"/>
                  <a:ext cx="571267" cy="278370"/>
                </a:xfrm>
                <a:custGeom>
                  <a:avLst/>
                  <a:gdLst>
                    <a:gd name="connsiteX0" fmla="*/ 0 w 870857"/>
                    <a:gd name="connsiteY0" fmla="*/ 266700 h 279400"/>
                    <a:gd name="connsiteX1" fmla="*/ 43543 w 870857"/>
                    <a:gd name="connsiteY1" fmla="*/ 59872 h 279400"/>
                    <a:gd name="connsiteX2" fmla="*/ 130628 w 870857"/>
                    <a:gd name="connsiteY2" fmla="*/ 38100 h 279400"/>
                    <a:gd name="connsiteX3" fmla="*/ 174171 w 870857"/>
                    <a:gd name="connsiteY3" fmla="*/ 157843 h 279400"/>
                    <a:gd name="connsiteX4" fmla="*/ 217714 w 870857"/>
                    <a:gd name="connsiteY4" fmla="*/ 212272 h 279400"/>
                    <a:gd name="connsiteX5" fmla="*/ 283028 w 870857"/>
                    <a:gd name="connsiteY5" fmla="*/ 114300 h 279400"/>
                    <a:gd name="connsiteX6" fmla="*/ 391885 w 870857"/>
                    <a:gd name="connsiteY6" fmla="*/ 16329 h 279400"/>
                    <a:gd name="connsiteX7" fmla="*/ 489857 w 870857"/>
                    <a:gd name="connsiteY7" fmla="*/ 168729 h 279400"/>
                    <a:gd name="connsiteX8" fmla="*/ 576943 w 870857"/>
                    <a:gd name="connsiteY8" fmla="*/ 255814 h 279400"/>
                    <a:gd name="connsiteX9" fmla="*/ 653143 w 870857"/>
                    <a:gd name="connsiteY9" fmla="*/ 27214 h 279400"/>
                    <a:gd name="connsiteX10" fmla="*/ 751114 w 870857"/>
                    <a:gd name="connsiteY10" fmla="*/ 92529 h 279400"/>
                    <a:gd name="connsiteX11" fmla="*/ 870857 w 870857"/>
                    <a:gd name="connsiteY11" fmla="*/ 103414 h 279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870857" h="279400">
                      <a:moveTo>
                        <a:pt x="0" y="266700"/>
                      </a:moveTo>
                      <a:cubicBezTo>
                        <a:pt x="10886" y="182336"/>
                        <a:pt x="21772" y="97972"/>
                        <a:pt x="43543" y="59872"/>
                      </a:cubicBezTo>
                      <a:cubicBezTo>
                        <a:pt x="65314" y="21772"/>
                        <a:pt x="108857" y="21772"/>
                        <a:pt x="130628" y="38100"/>
                      </a:cubicBezTo>
                      <a:cubicBezTo>
                        <a:pt x="152399" y="54428"/>
                        <a:pt x="159657" y="128814"/>
                        <a:pt x="174171" y="157843"/>
                      </a:cubicBezTo>
                      <a:cubicBezTo>
                        <a:pt x="188685" y="186872"/>
                        <a:pt x="199571" y="219529"/>
                        <a:pt x="217714" y="212272"/>
                      </a:cubicBezTo>
                      <a:cubicBezTo>
                        <a:pt x="235857" y="205015"/>
                        <a:pt x="254000" y="146957"/>
                        <a:pt x="283028" y="114300"/>
                      </a:cubicBezTo>
                      <a:cubicBezTo>
                        <a:pt x="312056" y="81643"/>
                        <a:pt x="357413" y="7257"/>
                        <a:pt x="391885" y="16329"/>
                      </a:cubicBezTo>
                      <a:cubicBezTo>
                        <a:pt x="426357" y="25401"/>
                        <a:pt x="459014" y="128815"/>
                        <a:pt x="489857" y="168729"/>
                      </a:cubicBezTo>
                      <a:cubicBezTo>
                        <a:pt x="520700" y="208643"/>
                        <a:pt x="549729" y="279400"/>
                        <a:pt x="576943" y="255814"/>
                      </a:cubicBezTo>
                      <a:cubicBezTo>
                        <a:pt x="604157" y="232228"/>
                        <a:pt x="624115" y="54428"/>
                        <a:pt x="653143" y="27214"/>
                      </a:cubicBezTo>
                      <a:cubicBezTo>
                        <a:pt x="682171" y="0"/>
                        <a:pt x="714828" y="79829"/>
                        <a:pt x="751114" y="92529"/>
                      </a:cubicBezTo>
                      <a:cubicBezTo>
                        <a:pt x="787400" y="105229"/>
                        <a:pt x="829128" y="104321"/>
                        <a:pt x="870857" y="103414"/>
                      </a:cubicBezTo>
                    </a:path>
                  </a:pathLst>
                </a:cu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88" name="Freihandform 87"/>
                <p:cNvSpPr/>
                <p:nvPr/>
              </p:nvSpPr>
              <p:spPr>
                <a:xfrm rot="2835876">
                  <a:off x="2378893" y="5166333"/>
                  <a:ext cx="449108" cy="173010"/>
                </a:xfrm>
                <a:custGeom>
                  <a:avLst/>
                  <a:gdLst>
                    <a:gd name="connsiteX0" fmla="*/ 0 w 751115"/>
                    <a:gd name="connsiteY0" fmla="*/ 23586 h 123371"/>
                    <a:gd name="connsiteX1" fmla="*/ 32658 w 751115"/>
                    <a:gd name="connsiteY1" fmla="*/ 88900 h 123371"/>
                    <a:gd name="connsiteX2" fmla="*/ 130629 w 751115"/>
                    <a:gd name="connsiteY2" fmla="*/ 110671 h 123371"/>
                    <a:gd name="connsiteX3" fmla="*/ 239486 w 751115"/>
                    <a:gd name="connsiteY3" fmla="*/ 12700 h 123371"/>
                    <a:gd name="connsiteX4" fmla="*/ 304800 w 751115"/>
                    <a:gd name="connsiteY4" fmla="*/ 34471 h 123371"/>
                    <a:gd name="connsiteX5" fmla="*/ 402772 w 751115"/>
                    <a:gd name="connsiteY5" fmla="*/ 88900 h 123371"/>
                    <a:gd name="connsiteX6" fmla="*/ 511629 w 751115"/>
                    <a:gd name="connsiteY6" fmla="*/ 12700 h 123371"/>
                    <a:gd name="connsiteX7" fmla="*/ 674915 w 751115"/>
                    <a:gd name="connsiteY7" fmla="*/ 56243 h 123371"/>
                    <a:gd name="connsiteX8" fmla="*/ 751115 w 751115"/>
                    <a:gd name="connsiteY8" fmla="*/ 56243 h 1233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51115" h="123371">
                      <a:moveTo>
                        <a:pt x="0" y="23586"/>
                      </a:moveTo>
                      <a:cubicBezTo>
                        <a:pt x="5443" y="48986"/>
                        <a:pt x="10887" y="74386"/>
                        <a:pt x="32658" y="88900"/>
                      </a:cubicBezTo>
                      <a:cubicBezTo>
                        <a:pt x="54429" y="103414"/>
                        <a:pt x="96158" y="123371"/>
                        <a:pt x="130629" y="110671"/>
                      </a:cubicBezTo>
                      <a:cubicBezTo>
                        <a:pt x="165100" y="97971"/>
                        <a:pt x="210458" y="25400"/>
                        <a:pt x="239486" y="12700"/>
                      </a:cubicBezTo>
                      <a:cubicBezTo>
                        <a:pt x="268514" y="0"/>
                        <a:pt x="277586" y="21771"/>
                        <a:pt x="304800" y="34471"/>
                      </a:cubicBezTo>
                      <a:cubicBezTo>
                        <a:pt x="332014" y="47171"/>
                        <a:pt x="368301" y="92528"/>
                        <a:pt x="402772" y="88900"/>
                      </a:cubicBezTo>
                      <a:cubicBezTo>
                        <a:pt x="437243" y="85272"/>
                        <a:pt x="466272" y="18143"/>
                        <a:pt x="511629" y="12700"/>
                      </a:cubicBezTo>
                      <a:cubicBezTo>
                        <a:pt x="556986" y="7257"/>
                        <a:pt x="635001" y="48986"/>
                        <a:pt x="674915" y="56243"/>
                      </a:cubicBezTo>
                      <a:cubicBezTo>
                        <a:pt x="714829" y="63500"/>
                        <a:pt x="732972" y="59871"/>
                        <a:pt x="751115" y="56243"/>
                      </a:cubicBezTo>
                    </a:path>
                  </a:pathLst>
                </a:cu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89" name="Freihandform 88"/>
                <p:cNvSpPr/>
                <p:nvPr/>
              </p:nvSpPr>
              <p:spPr>
                <a:xfrm rot="5400000">
                  <a:off x="1994897" y="5130431"/>
                  <a:ext cx="598715" cy="123371"/>
                </a:xfrm>
                <a:custGeom>
                  <a:avLst/>
                  <a:gdLst>
                    <a:gd name="connsiteX0" fmla="*/ 0 w 751115"/>
                    <a:gd name="connsiteY0" fmla="*/ 23586 h 123371"/>
                    <a:gd name="connsiteX1" fmla="*/ 32658 w 751115"/>
                    <a:gd name="connsiteY1" fmla="*/ 88900 h 123371"/>
                    <a:gd name="connsiteX2" fmla="*/ 130629 w 751115"/>
                    <a:gd name="connsiteY2" fmla="*/ 110671 h 123371"/>
                    <a:gd name="connsiteX3" fmla="*/ 239486 w 751115"/>
                    <a:gd name="connsiteY3" fmla="*/ 12700 h 123371"/>
                    <a:gd name="connsiteX4" fmla="*/ 304800 w 751115"/>
                    <a:gd name="connsiteY4" fmla="*/ 34471 h 123371"/>
                    <a:gd name="connsiteX5" fmla="*/ 402772 w 751115"/>
                    <a:gd name="connsiteY5" fmla="*/ 88900 h 123371"/>
                    <a:gd name="connsiteX6" fmla="*/ 511629 w 751115"/>
                    <a:gd name="connsiteY6" fmla="*/ 12700 h 123371"/>
                    <a:gd name="connsiteX7" fmla="*/ 674915 w 751115"/>
                    <a:gd name="connsiteY7" fmla="*/ 56243 h 123371"/>
                    <a:gd name="connsiteX8" fmla="*/ 751115 w 751115"/>
                    <a:gd name="connsiteY8" fmla="*/ 56243 h 1233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51115" h="123371">
                      <a:moveTo>
                        <a:pt x="0" y="23586"/>
                      </a:moveTo>
                      <a:cubicBezTo>
                        <a:pt x="5443" y="48986"/>
                        <a:pt x="10887" y="74386"/>
                        <a:pt x="32658" y="88900"/>
                      </a:cubicBezTo>
                      <a:cubicBezTo>
                        <a:pt x="54429" y="103414"/>
                        <a:pt x="96158" y="123371"/>
                        <a:pt x="130629" y="110671"/>
                      </a:cubicBezTo>
                      <a:cubicBezTo>
                        <a:pt x="165100" y="97971"/>
                        <a:pt x="210458" y="25400"/>
                        <a:pt x="239486" y="12700"/>
                      </a:cubicBezTo>
                      <a:cubicBezTo>
                        <a:pt x="268514" y="0"/>
                        <a:pt x="277586" y="21771"/>
                        <a:pt x="304800" y="34471"/>
                      </a:cubicBezTo>
                      <a:cubicBezTo>
                        <a:pt x="332014" y="47171"/>
                        <a:pt x="368301" y="92528"/>
                        <a:pt x="402772" y="88900"/>
                      </a:cubicBezTo>
                      <a:cubicBezTo>
                        <a:pt x="437243" y="85272"/>
                        <a:pt x="466272" y="18143"/>
                        <a:pt x="511629" y="12700"/>
                      </a:cubicBezTo>
                      <a:cubicBezTo>
                        <a:pt x="556986" y="7257"/>
                        <a:pt x="635001" y="48986"/>
                        <a:pt x="674915" y="56243"/>
                      </a:cubicBezTo>
                      <a:cubicBezTo>
                        <a:pt x="714829" y="63500"/>
                        <a:pt x="732972" y="59871"/>
                        <a:pt x="751115" y="56243"/>
                      </a:cubicBezTo>
                    </a:path>
                  </a:pathLst>
                </a:cu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90" name="Freihandform 89"/>
                <p:cNvSpPr/>
                <p:nvPr/>
              </p:nvSpPr>
              <p:spPr>
                <a:xfrm rot="7316001">
                  <a:off x="1708214" y="4978838"/>
                  <a:ext cx="571267" cy="278370"/>
                </a:xfrm>
                <a:custGeom>
                  <a:avLst/>
                  <a:gdLst>
                    <a:gd name="connsiteX0" fmla="*/ 0 w 870857"/>
                    <a:gd name="connsiteY0" fmla="*/ 266700 h 279400"/>
                    <a:gd name="connsiteX1" fmla="*/ 43543 w 870857"/>
                    <a:gd name="connsiteY1" fmla="*/ 59872 h 279400"/>
                    <a:gd name="connsiteX2" fmla="*/ 130628 w 870857"/>
                    <a:gd name="connsiteY2" fmla="*/ 38100 h 279400"/>
                    <a:gd name="connsiteX3" fmla="*/ 174171 w 870857"/>
                    <a:gd name="connsiteY3" fmla="*/ 157843 h 279400"/>
                    <a:gd name="connsiteX4" fmla="*/ 217714 w 870857"/>
                    <a:gd name="connsiteY4" fmla="*/ 212272 h 279400"/>
                    <a:gd name="connsiteX5" fmla="*/ 283028 w 870857"/>
                    <a:gd name="connsiteY5" fmla="*/ 114300 h 279400"/>
                    <a:gd name="connsiteX6" fmla="*/ 391885 w 870857"/>
                    <a:gd name="connsiteY6" fmla="*/ 16329 h 279400"/>
                    <a:gd name="connsiteX7" fmla="*/ 489857 w 870857"/>
                    <a:gd name="connsiteY7" fmla="*/ 168729 h 279400"/>
                    <a:gd name="connsiteX8" fmla="*/ 576943 w 870857"/>
                    <a:gd name="connsiteY8" fmla="*/ 255814 h 279400"/>
                    <a:gd name="connsiteX9" fmla="*/ 653143 w 870857"/>
                    <a:gd name="connsiteY9" fmla="*/ 27214 h 279400"/>
                    <a:gd name="connsiteX10" fmla="*/ 751114 w 870857"/>
                    <a:gd name="connsiteY10" fmla="*/ 92529 h 279400"/>
                    <a:gd name="connsiteX11" fmla="*/ 870857 w 870857"/>
                    <a:gd name="connsiteY11" fmla="*/ 103414 h 279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870857" h="279400">
                      <a:moveTo>
                        <a:pt x="0" y="266700"/>
                      </a:moveTo>
                      <a:cubicBezTo>
                        <a:pt x="10886" y="182336"/>
                        <a:pt x="21772" y="97972"/>
                        <a:pt x="43543" y="59872"/>
                      </a:cubicBezTo>
                      <a:cubicBezTo>
                        <a:pt x="65314" y="21772"/>
                        <a:pt x="108857" y="21772"/>
                        <a:pt x="130628" y="38100"/>
                      </a:cubicBezTo>
                      <a:cubicBezTo>
                        <a:pt x="152399" y="54428"/>
                        <a:pt x="159657" y="128814"/>
                        <a:pt x="174171" y="157843"/>
                      </a:cubicBezTo>
                      <a:cubicBezTo>
                        <a:pt x="188685" y="186872"/>
                        <a:pt x="199571" y="219529"/>
                        <a:pt x="217714" y="212272"/>
                      </a:cubicBezTo>
                      <a:cubicBezTo>
                        <a:pt x="235857" y="205015"/>
                        <a:pt x="254000" y="146957"/>
                        <a:pt x="283028" y="114300"/>
                      </a:cubicBezTo>
                      <a:cubicBezTo>
                        <a:pt x="312056" y="81643"/>
                        <a:pt x="357413" y="7257"/>
                        <a:pt x="391885" y="16329"/>
                      </a:cubicBezTo>
                      <a:cubicBezTo>
                        <a:pt x="426357" y="25401"/>
                        <a:pt x="459014" y="128815"/>
                        <a:pt x="489857" y="168729"/>
                      </a:cubicBezTo>
                      <a:cubicBezTo>
                        <a:pt x="520700" y="208643"/>
                        <a:pt x="549729" y="279400"/>
                        <a:pt x="576943" y="255814"/>
                      </a:cubicBezTo>
                      <a:cubicBezTo>
                        <a:pt x="604157" y="232228"/>
                        <a:pt x="624115" y="54428"/>
                        <a:pt x="653143" y="27214"/>
                      </a:cubicBezTo>
                      <a:cubicBezTo>
                        <a:pt x="682171" y="0"/>
                        <a:pt x="714828" y="79829"/>
                        <a:pt x="751114" y="92529"/>
                      </a:cubicBezTo>
                      <a:cubicBezTo>
                        <a:pt x="787400" y="105229"/>
                        <a:pt x="829128" y="104321"/>
                        <a:pt x="870857" y="103414"/>
                      </a:cubicBezTo>
                    </a:path>
                  </a:pathLst>
                </a:cu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91" name="Freihandform 90"/>
                <p:cNvSpPr/>
                <p:nvPr/>
              </p:nvSpPr>
              <p:spPr>
                <a:xfrm rot="9256307">
                  <a:off x="1571504" y="4775423"/>
                  <a:ext cx="632545" cy="170945"/>
                </a:xfrm>
                <a:custGeom>
                  <a:avLst/>
                  <a:gdLst>
                    <a:gd name="connsiteX0" fmla="*/ 0 w 751115"/>
                    <a:gd name="connsiteY0" fmla="*/ 23586 h 123371"/>
                    <a:gd name="connsiteX1" fmla="*/ 32658 w 751115"/>
                    <a:gd name="connsiteY1" fmla="*/ 88900 h 123371"/>
                    <a:gd name="connsiteX2" fmla="*/ 130629 w 751115"/>
                    <a:gd name="connsiteY2" fmla="*/ 110671 h 123371"/>
                    <a:gd name="connsiteX3" fmla="*/ 239486 w 751115"/>
                    <a:gd name="connsiteY3" fmla="*/ 12700 h 123371"/>
                    <a:gd name="connsiteX4" fmla="*/ 304800 w 751115"/>
                    <a:gd name="connsiteY4" fmla="*/ 34471 h 123371"/>
                    <a:gd name="connsiteX5" fmla="*/ 402772 w 751115"/>
                    <a:gd name="connsiteY5" fmla="*/ 88900 h 123371"/>
                    <a:gd name="connsiteX6" fmla="*/ 511629 w 751115"/>
                    <a:gd name="connsiteY6" fmla="*/ 12700 h 123371"/>
                    <a:gd name="connsiteX7" fmla="*/ 674915 w 751115"/>
                    <a:gd name="connsiteY7" fmla="*/ 56243 h 123371"/>
                    <a:gd name="connsiteX8" fmla="*/ 751115 w 751115"/>
                    <a:gd name="connsiteY8" fmla="*/ 56243 h 1233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51115" h="123371">
                      <a:moveTo>
                        <a:pt x="0" y="23586"/>
                      </a:moveTo>
                      <a:cubicBezTo>
                        <a:pt x="5443" y="48986"/>
                        <a:pt x="10887" y="74386"/>
                        <a:pt x="32658" y="88900"/>
                      </a:cubicBezTo>
                      <a:cubicBezTo>
                        <a:pt x="54429" y="103414"/>
                        <a:pt x="96158" y="123371"/>
                        <a:pt x="130629" y="110671"/>
                      </a:cubicBezTo>
                      <a:cubicBezTo>
                        <a:pt x="165100" y="97971"/>
                        <a:pt x="210458" y="25400"/>
                        <a:pt x="239486" y="12700"/>
                      </a:cubicBezTo>
                      <a:cubicBezTo>
                        <a:pt x="268514" y="0"/>
                        <a:pt x="277586" y="21771"/>
                        <a:pt x="304800" y="34471"/>
                      </a:cubicBezTo>
                      <a:cubicBezTo>
                        <a:pt x="332014" y="47171"/>
                        <a:pt x="368301" y="92528"/>
                        <a:pt x="402772" y="88900"/>
                      </a:cubicBezTo>
                      <a:cubicBezTo>
                        <a:pt x="437243" y="85272"/>
                        <a:pt x="466272" y="18143"/>
                        <a:pt x="511629" y="12700"/>
                      </a:cubicBezTo>
                      <a:cubicBezTo>
                        <a:pt x="556986" y="7257"/>
                        <a:pt x="635001" y="48986"/>
                        <a:pt x="674915" y="56243"/>
                      </a:cubicBezTo>
                      <a:cubicBezTo>
                        <a:pt x="714829" y="63500"/>
                        <a:pt x="732972" y="59871"/>
                        <a:pt x="751115" y="56243"/>
                      </a:cubicBezTo>
                    </a:path>
                  </a:pathLst>
                </a:cu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</p:grpSp>
        <p:sp>
          <p:nvSpPr>
            <p:cNvPr id="39" name="Freihandform 38"/>
            <p:cNvSpPr/>
            <p:nvPr/>
          </p:nvSpPr>
          <p:spPr>
            <a:xfrm rot="727542">
              <a:off x="5678964" y="2749917"/>
              <a:ext cx="1034143" cy="388256"/>
            </a:xfrm>
            <a:custGeom>
              <a:avLst/>
              <a:gdLst>
                <a:gd name="connsiteX0" fmla="*/ 0 w 1034143"/>
                <a:gd name="connsiteY0" fmla="*/ 293914 h 388256"/>
                <a:gd name="connsiteX1" fmla="*/ 239485 w 1034143"/>
                <a:gd name="connsiteY1" fmla="*/ 65314 h 388256"/>
                <a:gd name="connsiteX2" fmla="*/ 391885 w 1034143"/>
                <a:gd name="connsiteY2" fmla="*/ 195943 h 388256"/>
                <a:gd name="connsiteX3" fmla="*/ 489857 w 1034143"/>
                <a:gd name="connsiteY3" fmla="*/ 239485 h 388256"/>
                <a:gd name="connsiteX4" fmla="*/ 576943 w 1034143"/>
                <a:gd name="connsiteY4" fmla="*/ 359228 h 388256"/>
                <a:gd name="connsiteX5" fmla="*/ 816428 w 1034143"/>
                <a:gd name="connsiteY5" fmla="*/ 65314 h 388256"/>
                <a:gd name="connsiteX6" fmla="*/ 979714 w 1034143"/>
                <a:gd name="connsiteY6" fmla="*/ 163285 h 388256"/>
                <a:gd name="connsiteX7" fmla="*/ 859971 w 1034143"/>
                <a:gd name="connsiteY7" fmla="*/ 326571 h 388256"/>
                <a:gd name="connsiteX8" fmla="*/ 816428 w 1034143"/>
                <a:gd name="connsiteY8" fmla="*/ 174171 h 388256"/>
                <a:gd name="connsiteX9" fmla="*/ 1034143 w 1034143"/>
                <a:gd name="connsiteY9" fmla="*/ 0 h 38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34143" h="388256">
                  <a:moveTo>
                    <a:pt x="0" y="293914"/>
                  </a:moveTo>
                  <a:cubicBezTo>
                    <a:pt x="87085" y="187778"/>
                    <a:pt x="174171" y="81642"/>
                    <a:pt x="239485" y="65314"/>
                  </a:cubicBezTo>
                  <a:cubicBezTo>
                    <a:pt x="304799" y="48986"/>
                    <a:pt x="350156" y="166915"/>
                    <a:pt x="391885" y="195943"/>
                  </a:cubicBezTo>
                  <a:cubicBezTo>
                    <a:pt x="433614" y="224972"/>
                    <a:pt x="459014" y="212271"/>
                    <a:pt x="489857" y="239485"/>
                  </a:cubicBezTo>
                  <a:cubicBezTo>
                    <a:pt x="520700" y="266699"/>
                    <a:pt x="522515" y="388256"/>
                    <a:pt x="576943" y="359228"/>
                  </a:cubicBezTo>
                  <a:cubicBezTo>
                    <a:pt x="631371" y="330200"/>
                    <a:pt x="749300" y="97971"/>
                    <a:pt x="816428" y="65314"/>
                  </a:cubicBezTo>
                  <a:cubicBezTo>
                    <a:pt x="883556" y="32657"/>
                    <a:pt x="972457" y="119742"/>
                    <a:pt x="979714" y="163285"/>
                  </a:cubicBezTo>
                  <a:cubicBezTo>
                    <a:pt x="986971" y="206828"/>
                    <a:pt x="887185" y="324757"/>
                    <a:pt x="859971" y="326571"/>
                  </a:cubicBezTo>
                  <a:cubicBezTo>
                    <a:pt x="832757" y="328385"/>
                    <a:pt x="787399" y="228600"/>
                    <a:pt x="816428" y="174171"/>
                  </a:cubicBezTo>
                  <a:cubicBezTo>
                    <a:pt x="845457" y="119743"/>
                    <a:pt x="939800" y="59871"/>
                    <a:pt x="1034143" y="0"/>
                  </a:cubicBezTo>
                </a:path>
              </a:pathLst>
            </a:custGeom>
            <a:ln w="381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0" name="Freihandform 39"/>
            <p:cNvSpPr/>
            <p:nvPr/>
          </p:nvSpPr>
          <p:spPr>
            <a:xfrm rot="12455673">
              <a:off x="5555309" y="3285388"/>
              <a:ext cx="1230086" cy="379186"/>
            </a:xfrm>
            <a:custGeom>
              <a:avLst/>
              <a:gdLst>
                <a:gd name="connsiteX0" fmla="*/ 0 w 1230086"/>
                <a:gd name="connsiteY0" fmla="*/ 279400 h 379186"/>
                <a:gd name="connsiteX1" fmla="*/ 97971 w 1230086"/>
                <a:gd name="connsiteY1" fmla="*/ 61686 h 379186"/>
                <a:gd name="connsiteX2" fmla="*/ 250371 w 1230086"/>
                <a:gd name="connsiteY2" fmla="*/ 105229 h 379186"/>
                <a:gd name="connsiteX3" fmla="*/ 413657 w 1230086"/>
                <a:gd name="connsiteY3" fmla="*/ 312057 h 379186"/>
                <a:gd name="connsiteX4" fmla="*/ 206829 w 1230086"/>
                <a:gd name="connsiteY4" fmla="*/ 333829 h 379186"/>
                <a:gd name="connsiteX5" fmla="*/ 402771 w 1230086"/>
                <a:gd name="connsiteY5" fmla="*/ 39914 h 379186"/>
                <a:gd name="connsiteX6" fmla="*/ 674914 w 1230086"/>
                <a:gd name="connsiteY6" fmla="*/ 94343 h 379186"/>
                <a:gd name="connsiteX7" fmla="*/ 729343 w 1230086"/>
                <a:gd name="connsiteY7" fmla="*/ 246743 h 379186"/>
                <a:gd name="connsiteX8" fmla="*/ 642257 w 1230086"/>
                <a:gd name="connsiteY8" fmla="*/ 322943 h 379186"/>
                <a:gd name="connsiteX9" fmla="*/ 468086 w 1230086"/>
                <a:gd name="connsiteY9" fmla="*/ 203200 h 379186"/>
                <a:gd name="connsiteX10" fmla="*/ 870857 w 1230086"/>
                <a:gd name="connsiteY10" fmla="*/ 39914 h 379186"/>
                <a:gd name="connsiteX11" fmla="*/ 1001486 w 1230086"/>
                <a:gd name="connsiteY11" fmla="*/ 268514 h 379186"/>
                <a:gd name="connsiteX12" fmla="*/ 1230086 w 1230086"/>
                <a:gd name="connsiteY12" fmla="*/ 148771 h 379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30086" h="379186">
                  <a:moveTo>
                    <a:pt x="0" y="279400"/>
                  </a:moveTo>
                  <a:cubicBezTo>
                    <a:pt x="28121" y="185057"/>
                    <a:pt x="56243" y="90714"/>
                    <a:pt x="97971" y="61686"/>
                  </a:cubicBezTo>
                  <a:cubicBezTo>
                    <a:pt x="139699" y="32658"/>
                    <a:pt x="197757" y="63501"/>
                    <a:pt x="250371" y="105229"/>
                  </a:cubicBezTo>
                  <a:cubicBezTo>
                    <a:pt x="302985" y="146958"/>
                    <a:pt x="420914" y="273957"/>
                    <a:pt x="413657" y="312057"/>
                  </a:cubicBezTo>
                  <a:cubicBezTo>
                    <a:pt x="406400" y="350157"/>
                    <a:pt x="208643" y="379186"/>
                    <a:pt x="206829" y="333829"/>
                  </a:cubicBezTo>
                  <a:cubicBezTo>
                    <a:pt x="205015" y="288472"/>
                    <a:pt x="324757" y="79828"/>
                    <a:pt x="402771" y="39914"/>
                  </a:cubicBezTo>
                  <a:cubicBezTo>
                    <a:pt x="480785" y="0"/>
                    <a:pt x="620485" y="59872"/>
                    <a:pt x="674914" y="94343"/>
                  </a:cubicBezTo>
                  <a:cubicBezTo>
                    <a:pt x="729343" y="128814"/>
                    <a:pt x="734786" y="208643"/>
                    <a:pt x="729343" y="246743"/>
                  </a:cubicBezTo>
                  <a:cubicBezTo>
                    <a:pt x="723900" y="284843"/>
                    <a:pt x="685800" y="330200"/>
                    <a:pt x="642257" y="322943"/>
                  </a:cubicBezTo>
                  <a:cubicBezTo>
                    <a:pt x="598714" y="315686"/>
                    <a:pt x="429986" y="250371"/>
                    <a:pt x="468086" y="203200"/>
                  </a:cubicBezTo>
                  <a:cubicBezTo>
                    <a:pt x="506186" y="156029"/>
                    <a:pt x="781957" y="29028"/>
                    <a:pt x="870857" y="39914"/>
                  </a:cubicBezTo>
                  <a:cubicBezTo>
                    <a:pt x="959757" y="50800"/>
                    <a:pt x="941615" y="250371"/>
                    <a:pt x="1001486" y="268514"/>
                  </a:cubicBezTo>
                  <a:cubicBezTo>
                    <a:pt x="1061357" y="286657"/>
                    <a:pt x="1145721" y="217714"/>
                    <a:pt x="1230086" y="148771"/>
                  </a:cubicBezTo>
                </a:path>
              </a:pathLst>
            </a:custGeom>
            <a:ln w="381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1" name="Freihandform 40"/>
            <p:cNvSpPr/>
            <p:nvPr/>
          </p:nvSpPr>
          <p:spPr>
            <a:xfrm rot="3507827">
              <a:off x="5151483" y="3751173"/>
              <a:ext cx="1034143" cy="388256"/>
            </a:xfrm>
            <a:custGeom>
              <a:avLst/>
              <a:gdLst>
                <a:gd name="connsiteX0" fmla="*/ 0 w 1034143"/>
                <a:gd name="connsiteY0" fmla="*/ 293914 h 388256"/>
                <a:gd name="connsiteX1" fmla="*/ 239485 w 1034143"/>
                <a:gd name="connsiteY1" fmla="*/ 65314 h 388256"/>
                <a:gd name="connsiteX2" fmla="*/ 391885 w 1034143"/>
                <a:gd name="connsiteY2" fmla="*/ 195943 h 388256"/>
                <a:gd name="connsiteX3" fmla="*/ 489857 w 1034143"/>
                <a:gd name="connsiteY3" fmla="*/ 239485 h 388256"/>
                <a:gd name="connsiteX4" fmla="*/ 576943 w 1034143"/>
                <a:gd name="connsiteY4" fmla="*/ 359228 h 388256"/>
                <a:gd name="connsiteX5" fmla="*/ 816428 w 1034143"/>
                <a:gd name="connsiteY5" fmla="*/ 65314 h 388256"/>
                <a:gd name="connsiteX6" fmla="*/ 979714 w 1034143"/>
                <a:gd name="connsiteY6" fmla="*/ 163285 h 388256"/>
                <a:gd name="connsiteX7" fmla="*/ 859971 w 1034143"/>
                <a:gd name="connsiteY7" fmla="*/ 326571 h 388256"/>
                <a:gd name="connsiteX8" fmla="*/ 816428 w 1034143"/>
                <a:gd name="connsiteY8" fmla="*/ 174171 h 388256"/>
                <a:gd name="connsiteX9" fmla="*/ 1034143 w 1034143"/>
                <a:gd name="connsiteY9" fmla="*/ 0 h 38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34143" h="388256">
                  <a:moveTo>
                    <a:pt x="0" y="293914"/>
                  </a:moveTo>
                  <a:cubicBezTo>
                    <a:pt x="87085" y="187778"/>
                    <a:pt x="174171" y="81642"/>
                    <a:pt x="239485" y="65314"/>
                  </a:cubicBezTo>
                  <a:cubicBezTo>
                    <a:pt x="304799" y="48986"/>
                    <a:pt x="350156" y="166915"/>
                    <a:pt x="391885" y="195943"/>
                  </a:cubicBezTo>
                  <a:cubicBezTo>
                    <a:pt x="433614" y="224972"/>
                    <a:pt x="459014" y="212271"/>
                    <a:pt x="489857" y="239485"/>
                  </a:cubicBezTo>
                  <a:cubicBezTo>
                    <a:pt x="520700" y="266699"/>
                    <a:pt x="522515" y="388256"/>
                    <a:pt x="576943" y="359228"/>
                  </a:cubicBezTo>
                  <a:cubicBezTo>
                    <a:pt x="631371" y="330200"/>
                    <a:pt x="749300" y="97971"/>
                    <a:pt x="816428" y="65314"/>
                  </a:cubicBezTo>
                  <a:cubicBezTo>
                    <a:pt x="883556" y="32657"/>
                    <a:pt x="972457" y="119742"/>
                    <a:pt x="979714" y="163285"/>
                  </a:cubicBezTo>
                  <a:cubicBezTo>
                    <a:pt x="986971" y="206828"/>
                    <a:pt x="887185" y="324757"/>
                    <a:pt x="859971" y="326571"/>
                  </a:cubicBezTo>
                  <a:cubicBezTo>
                    <a:pt x="832757" y="328385"/>
                    <a:pt x="787399" y="228600"/>
                    <a:pt x="816428" y="174171"/>
                  </a:cubicBezTo>
                  <a:cubicBezTo>
                    <a:pt x="845457" y="119743"/>
                    <a:pt x="939800" y="59871"/>
                    <a:pt x="1034143" y="0"/>
                  </a:cubicBezTo>
                </a:path>
              </a:pathLst>
            </a:custGeom>
            <a:ln w="381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Freihandform 41"/>
            <p:cNvSpPr/>
            <p:nvPr/>
          </p:nvSpPr>
          <p:spPr>
            <a:xfrm rot="14451958">
              <a:off x="3722019" y="1589063"/>
              <a:ext cx="1034143" cy="388256"/>
            </a:xfrm>
            <a:custGeom>
              <a:avLst/>
              <a:gdLst>
                <a:gd name="connsiteX0" fmla="*/ 0 w 1034143"/>
                <a:gd name="connsiteY0" fmla="*/ 293914 h 388256"/>
                <a:gd name="connsiteX1" fmla="*/ 239485 w 1034143"/>
                <a:gd name="connsiteY1" fmla="*/ 65314 h 388256"/>
                <a:gd name="connsiteX2" fmla="*/ 391885 w 1034143"/>
                <a:gd name="connsiteY2" fmla="*/ 195943 h 388256"/>
                <a:gd name="connsiteX3" fmla="*/ 489857 w 1034143"/>
                <a:gd name="connsiteY3" fmla="*/ 239485 h 388256"/>
                <a:gd name="connsiteX4" fmla="*/ 576943 w 1034143"/>
                <a:gd name="connsiteY4" fmla="*/ 359228 h 388256"/>
                <a:gd name="connsiteX5" fmla="*/ 816428 w 1034143"/>
                <a:gd name="connsiteY5" fmla="*/ 65314 h 388256"/>
                <a:gd name="connsiteX6" fmla="*/ 979714 w 1034143"/>
                <a:gd name="connsiteY6" fmla="*/ 163285 h 388256"/>
                <a:gd name="connsiteX7" fmla="*/ 859971 w 1034143"/>
                <a:gd name="connsiteY7" fmla="*/ 326571 h 388256"/>
                <a:gd name="connsiteX8" fmla="*/ 816428 w 1034143"/>
                <a:gd name="connsiteY8" fmla="*/ 174171 h 388256"/>
                <a:gd name="connsiteX9" fmla="*/ 1034143 w 1034143"/>
                <a:gd name="connsiteY9" fmla="*/ 0 h 38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34143" h="388256">
                  <a:moveTo>
                    <a:pt x="0" y="293914"/>
                  </a:moveTo>
                  <a:cubicBezTo>
                    <a:pt x="87085" y="187778"/>
                    <a:pt x="174171" y="81642"/>
                    <a:pt x="239485" y="65314"/>
                  </a:cubicBezTo>
                  <a:cubicBezTo>
                    <a:pt x="304799" y="48986"/>
                    <a:pt x="350156" y="166915"/>
                    <a:pt x="391885" y="195943"/>
                  </a:cubicBezTo>
                  <a:cubicBezTo>
                    <a:pt x="433614" y="224972"/>
                    <a:pt x="459014" y="212271"/>
                    <a:pt x="489857" y="239485"/>
                  </a:cubicBezTo>
                  <a:cubicBezTo>
                    <a:pt x="520700" y="266699"/>
                    <a:pt x="522515" y="388256"/>
                    <a:pt x="576943" y="359228"/>
                  </a:cubicBezTo>
                  <a:cubicBezTo>
                    <a:pt x="631371" y="330200"/>
                    <a:pt x="749300" y="97971"/>
                    <a:pt x="816428" y="65314"/>
                  </a:cubicBezTo>
                  <a:cubicBezTo>
                    <a:pt x="883556" y="32657"/>
                    <a:pt x="972457" y="119742"/>
                    <a:pt x="979714" y="163285"/>
                  </a:cubicBezTo>
                  <a:cubicBezTo>
                    <a:pt x="986971" y="206828"/>
                    <a:pt x="887185" y="324757"/>
                    <a:pt x="859971" y="326571"/>
                  </a:cubicBezTo>
                  <a:cubicBezTo>
                    <a:pt x="832757" y="328385"/>
                    <a:pt x="787399" y="228600"/>
                    <a:pt x="816428" y="174171"/>
                  </a:cubicBezTo>
                  <a:cubicBezTo>
                    <a:pt x="845457" y="119743"/>
                    <a:pt x="939800" y="59871"/>
                    <a:pt x="1034143" y="0"/>
                  </a:cubicBezTo>
                </a:path>
              </a:pathLst>
            </a:custGeom>
            <a:ln w="381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Freihandform 42"/>
            <p:cNvSpPr/>
            <p:nvPr/>
          </p:nvSpPr>
          <p:spPr>
            <a:xfrm rot="5400000">
              <a:off x="4330569" y="1263650"/>
              <a:ext cx="1230086" cy="379186"/>
            </a:xfrm>
            <a:custGeom>
              <a:avLst/>
              <a:gdLst>
                <a:gd name="connsiteX0" fmla="*/ 0 w 1230086"/>
                <a:gd name="connsiteY0" fmla="*/ 279400 h 379186"/>
                <a:gd name="connsiteX1" fmla="*/ 97971 w 1230086"/>
                <a:gd name="connsiteY1" fmla="*/ 61686 h 379186"/>
                <a:gd name="connsiteX2" fmla="*/ 250371 w 1230086"/>
                <a:gd name="connsiteY2" fmla="*/ 105229 h 379186"/>
                <a:gd name="connsiteX3" fmla="*/ 413657 w 1230086"/>
                <a:gd name="connsiteY3" fmla="*/ 312057 h 379186"/>
                <a:gd name="connsiteX4" fmla="*/ 206829 w 1230086"/>
                <a:gd name="connsiteY4" fmla="*/ 333829 h 379186"/>
                <a:gd name="connsiteX5" fmla="*/ 402771 w 1230086"/>
                <a:gd name="connsiteY5" fmla="*/ 39914 h 379186"/>
                <a:gd name="connsiteX6" fmla="*/ 674914 w 1230086"/>
                <a:gd name="connsiteY6" fmla="*/ 94343 h 379186"/>
                <a:gd name="connsiteX7" fmla="*/ 729343 w 1230086"/>
                <a:gd name="connsiteY7" fmla="*/ 246743 h 379186"/>
                <a:gd name="connsiteX8" fmla="*/ 642257 w 1230086"/>
                <a:gd name="connsiteY8" fmla="*/ 322943 h 379186"/>
                <a:gd name="connsiteX9" fmla="*/ 468086 w 1230086"/>
                <a:gd name="connsiteY9" fmla="*/ 203200 h 379186"/>
                <a:gd name="connsiteX10" fmla="*/ 870857 w 1230086"/>
                <a:gd name="connsiteY10" fmla="*/ 39914 h 379186"/>
                <a:gd name="connsiteX11" fmla="*/ 1001486 w 1230086"/>
                <a:gd name="connsiteY11" fmla="*/ 268514 h 379186"/>
                <a:gd name="connsiteX12" fmla="*/ 1230086 w 1230086"/>
                <a:gd name="connsiteY12" fmla="*/ 148771 h 379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30086" h="379186">
                  <a:moveTo>
                    <a:pt x="0" y="279400"/>
                  </a:moveTo>
                  <a:cubicBezTo>
                    <a:pt x="28121" y="185057"/>
                    <a:pt x="56243" y="90714"/>
                    <a:pt x="97971" y="61686"/>
                  </a:cubicBezTo>
                  <a:cubicBezTo>
                    <a:pt x="139699" y="32658"/>
                    <a:pt x="197757" y="63501"/>
                    <a:pt x="250371" y="105229"/>
                  </a:cubicBezTo>
                  <a:cubicBezTo>
                    <a:pt x="302985" y="146958"/>
                    <a:pt x="420914" y="273957"/>
                    <a:pt x="413657" y="312057"/>
                  </a:cubicBezTo>
                  <a:cubicBezTo>
                    <a:pt x="406400" y="350157"/>
                    <a:pt x="208643" y="379186"/>
                    <a:pt x="206829" y="333829"/>
                  </a:cubicBezTo>
                  <a:cubicBezTo>
                    <a:pt x="205015" y="288472"/>
                    <a:pt x="324757" y="79828"/>
                    <a:pt x="402771" y="39914"/>
                  </a:cubicBezTo>
                  <a:cubicBezTo>
                    <a:pt x="480785" y="0"/>
                    <a:pt x="620485" y="59872"/>
                    <a:pt x="674914" y="94343"/>
                  </a:cubicBezTo>
                  <a:cubicBezTo>
                    <a:pt x="729343" y="128814"/>
                    <a:pt x="734786" y="208643"/>
                    <a:pt x="729343" y="246743"/>
                  </a:cubicBezTo>
                  <a:cubicBezTo>
                    <a:pt x="723900" y="284843"/>
                    <a:pt x="685800" y="330200"/>
                    <a:pt x="642257" y="322943"/>
                  </a:cubicBezTo>
                  <a:cubicBezTo>
                    <a:pt x="598714" y="315686"/>
                    <a:pt x="429986" y="250371"/>
                    <a:pt x="468086" y="203200"/>
                  </a:cubicBezTo>
                  <a:cubicBezTo>
                    <a:pt x="506186" y="156029"/>
                    <a:pt x="781957" y="29028"/>
                    <a:pt x="870857" y="39914"/>
                  </a:cubicBezTo>
                  <a:cubicBezTo>
                    <a:pt x="959757" y="50800"/>
                    <a:pt x="941615" y="250371"/>
                    <a:pt x="1001486" y="268514"/>
                  </a:cubicBezTo>
                  <a:cubicBezTo>
                    <a:pt x="1061357" y="286657"/>
                    <a:pt x="1145721" y="217714"/>
                    <a:pt x="1230086" y="148771"/>
                  </a:cubicBezTo>
                </a:path>
              </a:pathLst>
            </a:custGeom>
            <a:ln w="381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Freihandform 43"/>
            <p:cNvSpPr/>
            <p:nvPr/>
          </p:nvSpPr>
          <p:spPr>
            <a:xfrm rot="9421057">
              <a:off x="5562658" y="2104153"/>
              <a:ext cx="1230086" cy="379186"/>
            </a:xfrm>
            <a:custGeom>
              <a:avLst/>
              <a:gdLst>
                <a:gd name="connsiteX0" fmla="*/ 0 w 1230086"/>
                <a:gd name="connsiteY0" fmla="*/ 279400 h 379186"/>
                <a:gd name="connsiteX1" fmla="*/ 97971 w 1230086"/>
                <a:gd name="connsiteY1" fmla="*/ 61686 h 379186"/>
                <a:gd name="connsiteX2" fmla="*/ 250371 w 1230086"/>
                <a:gd name="connsiteY2" fmla="*/ 105229 h 379186"/>
                <a:gd name="connsiteX3" fmla="*/ 413657 w 1230086"/>
                <a:gd name="connsiteY3" fmla="*/ 312057 h 379186"/>
                <a:gd name="connsiteX4" fmla="*/ 206829 w 1230086"/>
                <a:gd name="connsiteY4" fmla="*/ 333829 h 379186"/>
                <a:gd name="connsiteX5" fmla="*/ 402771 w 1230086"/>
                <a:gd name="connsiteY5" fmla="*/ 39914 h 379186"/>
                <a:gd name="connsiteX6" fmla="*/ 674914 w 1230086"/>
                <a:gd name="connsiteY6" fmla="*/ 94343 h 379186"/>
                <a:gd name="connsiteX7" fmla="*/ 729343 w 1230086"/>
                <a:gd name="connsiteY7" fmla="*/ 246743 h 379186"/>
                <a:gd name="connsiteX8" fmla="*/ 642257 w 1230086"/>
                <a:gd name="connsiteY8" fmla="*/ 322943 h 379186"/>
                <a:gd name="connsiteX9" fmla="*/ 468086 w 1230086"/>
                <a:gd name="connsiteY9" fmla="*/ 203200 h 379186"/>
                <a:gd name="connsiteX10" fmla="*/ 870857 w 1230086"/>
                <a:gd name="connsiteY10" fmla="*/ 39914 h 379186"/>
                <a:gd name="connsiteX11" fmla="*/ 1001486 w 1230086"/>
                <a:gd name="connsiteY11" fmla="*/ 268514 h 379186"/>
                <a:gd name="connsiteX12" fmla="*/ 1230086 w 1230086"/>
                <a:gd name="connsiteY12" fmla="*/ 148771 h 379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30086" h="379186">
                  <a:moveTo>
                    <a:pt x="0" y="279400"/>
                  </a:moveTo>
                  <a:cubicBezTo>
                    <a:pt x="28121" y="185057"/>
                    <a:pt x="56243" y="90714"/>
                    <a:pt x="97971" y="61686"/>
                  </a:cubicBezTo>
                  <a:cubicBezTo>
                    <a:pt x="139699" y="32658"/>
                    <a:pt x="197757" y="63501"/>
                    <a:pt x="250371" y="105229"/>
                  </a:cubicBezTo>
                  <a:cubicBezTo>
                    <a:pt x="302985" y="146958"/>
                    <a:pt x="420914" y="273957"/>
                    <a:pt x="413657" y="312057"/>
                  </a:cubicBezTo>
                  <a:cubicBezTo>
                    <a:pt x="406400" y="350157"/>
                    <a:pt x="208643" y="379186"/>
                    <a:pt x="206829" y="333829"/>
                  </a:cubicBezTo>
                  <a:cubicBezTo>
                    <a:pt x="205015" y="288472"/>
                    <a:pt x="324757" y="79828"/>
                    <a:pt x="402771" y="39914"/>
                  </a:cubicBezTo>
                  <a:cubicBezTo>
                    <a:pt x="480785" y="0"/>
                    <a:pt x="620485" y="59872"/>
                    <a:pt x="674914" y="94343"/>
                  </a:cubicBezTo>
                  <a:cubicBezTo>
                    <a:pt x="729343" y="128814"/>
                    <a:pt x="734786" y="208643"/>
                    <a:pt x="729343" y="246743"/>
                  </a:cubicBezTo>
                  <a:cubicBezTo>
                    <a:pt x="723900" y="284843"/>
                    <a:pt x="685800" y="330200"/>
                    <a:pt x="642257" y="322943"/>
                  </a:cubicBezTo>
                  <a:cubicBezTo>
                    <a:pt x="598714" y="315686"/>
                    <a:pt x="429986" y="250371"/>
                    <a:pt x="468086" y="203200"/>
                  </a:cubicBezTo>
                  <a:cubicBezTo>
                    <a:pt x="506186" y="156029"/>
                    <a:pt x="781957" y="29028"/>
                    <a:pt x="870857" y="39914"/>
                  </a:cubicBezTo>
                  <a:cubicBezTo>
                    <a:pt x="959757" y="50800"/>
                    <a:pt x="941615" y="250371"/>
                    <a:pt x="1001486" y="268514"/>
                  </a:cubicBezTo>
                  <a:cubicBezTo>
                    <a:pt x="1061357" y="286657"/>
                    <a:pt x="1145721" y="217714"/>
                    <a:pt x="1230086" y="148771"/>
                  </a:cubicBezTo>
                </a:path>
              </a:pathLst>
            </a:custGeom>
            <a:ln w="381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5" name="Freihandform 44"/>
            <p:cNvSpPr/>
            <p:nvPr/>
          </p:nvSpPr>
          <p:spPr>
            <a:xfrm rot="19089181">
              <a:off x="5162155" y="1553639"/>
              <a:ext cx="1192295" cy="388256"/>
            </a:xfrm>
            <a:custGeom>
              <a:avLst/>
              <a:gdLst>
                <a:gd name="connsiteX0" fmla="*/ 0 w 1034143"/>
                <a:gd name="connsiteY0" fmla="*/ 293914 h 388256"/>
                <a:gd name="connsiteX1" fmla="*/ 239485 w 1034143"/>
                <a:gd name="connsiteY1" fmla="*/ 65314 h 388256"/>
                <a:gd name="connsiteX2" fmla="*/ 391885 w 1034143"/>
                <a:gd name="connsiteY2" fmla="*/ 195943 h 388256"/>
                <a:gd name="connsiteX3" fmla="*/ 489857 w 1034143"/>
                <a:gd name="connsiteY3" fmla="*/ 239485 h 388256"/>
                <a:gd name="connsiteX4" fmla="*/ 576943 w 1034143"/>
                <a:gd name="connsiteY4" fmla="*/ 359228 h 388256"/>
                <a:gd name="connsiteX5" fmla="*/ 816428 w 1034143"/>
                <a:gd name="connsiteY5" fmla="*/ 65314 h 388256"/>
                <a:gd name="connsiteX6" fmla="*/ 979714 w 1034143"/>
                <a:gd name="connsiteY6" fmla="*/ 163285 h 388256"/>
                <a:gd name="connsiteX7" fmla="*/ 859971 w 1034143"/>
                <a:gd name="connsiteY7" fmla="*/ 326571 h 388256"/>
                <a:gd name="connsiteX8" fmla="*/ 816428 w 1034143"/>
                <a:gd name="connsiteY8" fmla="*/ 174171 h 388256"/>
                <a:gd name="connsiteX9" fmla="*/ 1034143 w 1034143"/>
                <a:gd name="connsiteY9" fmla="*/ 0 h 38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34143" h="388256">
                  <a:moveTo>
                    <a:pt x="0" y="293914"/>
                  </a:moveTo>
                  <a:cubicBezTo>
                    <a:pt x="87085" y="187778"/>
                    <a:pt x="174171" y="81642"/>
                    <a:pt x="239485" y="65314"/>
                  </a:cubicBezTo>
                  <a:cubicBezTo>
                    <a:pt x="304799" y="48986"/>
                    <a:pt x="350156" y="166915"/>
                    <a:pt x="391885" y="195943"/>
                  </a:cubicBezTo>
                  <a:cubicBezTo>
                    <a:pt x="433614" y="224972"/>
                    <a:pt x="459014" y="212271"/>
                    <a:pt x="489857" y="239485"/>
                  </a:cubicBezTo>
                  <a:cubicBezTo>
                    <a:pt x="520700" y="266699"/>
                    <a:pt x="522515" y="388256"/>
                    <a:pt x="576943" y="359228"/>
                  </a:cubicBezTo>
                  <a:cubicBezTo>
                    <a:pt x="631371" y="330200"/>
                    <a:pt x="749300" y="97971"/>
                    <a:pt x="816428" y="65314"/>
                  </a:cubicBezTo>
                  <a:cubicBezTo>
                    <a:pt x="883556" y="32657"/>
                    <a:pt x="972457" y="119742"/>
                    <a:pt x="979714" y="163285"/>
                  </a:cubicBezTo>
                  <a:cubicBezTo>
                    <a:pt x="986971" y="206828"/>
                    <a:pt x="887185" y="324757"/>
                    <a:pt x="859971" y="326571"/>
                  </a:cubicBezTo>
                  <a:cubicBezTo>
                    <a:pt x="832757" y="328385"/>
                    <a:pt x="787399" y="228600"/>
                    <a:pt x="816428" y="174171"/>
                  </a:cubicBezTo>
                  <a:cubicBezTo>
                    <a:pt x="845457" y="119743"/>
                    <a:pt x="939800" y="59871"/>
                    <a:pt x="1034143" y="0"/>
                  </a:cubicBezTo>
                </a:path>
              </a:pathLst>
            </a:custGeom>
            <a:ln w="381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46" name="Gruppieren 93"/>
            <p:cNvGrpSpPr/>
            <p:nvPr/>
          </p:nvGrpSpPr>
          <p:grpSpPr>
            <a:xfrm>
              <a:off x="3352800" y="1295400"/>
              <a:ext cx="2747781" cy="3624172"/>
              <a:chOff x="2597163" y="1905000"/>
              <a:chExt cx="2747781" cy="3624172"/>
            </a:xfrm>
          </p:grpSpPr>
          <p:sp>
            <p:nvSpPr>
              <p:cNvPr id="76" name="Freihandform 75"/>
              <p:cNvSpPr/>
              <p:nvPr/>
            </p:nvSpPr>
            <p:spPr>
              <a:xfrm rot="727542">
                <a:off x="4231164" y="3816717"/>
                <a:ext cx="1034143" cy="388256"/>
              </a:xfrm>
              <a:custGeom>
                <a:avLst/>
                <a:gdLst>
                  <a:gd name="connsiteX0" fmla="*/ 0 w 1034143"/>
                  <a:gd name="connsiteY0" fmla="*/ 293914 h 388256"/>
                  <a:gd name="connsiteX1" fmla="*/ 239485 w 1034143"/>
                  <a:gd name="connsiteY1" fmla="*/ 65314 h 388256"/>
                  <a:gd name="connsiteX2" fmla="*/ 391885 w 1034143"/>
                  <a:gd name="connsiteY2" fmla="*/ 195943 h 388256"/>
                  <a:gd name="connsiteX3" fmla="*/ 489857 w 1034143"/>
                  <a:gd name="connsiteY3" fmla="*/ 239485 h 388256"/>
                  <a:gd name="connsiteX4" fmla="*/ 576943 w 1034143"/>
                  <a:gd name="connsiteY4" fmla="*/ 359228 h 388256"/>
                  <a:gd name="connsiteX5" fmla="*/ 816428 w 1034143"/>
                  <a:gd name="connsiteY5" fmla="*/ 65314 h 388256"/>
                  <a:gd name="connsiteX6" fmla="*/ 979714 w 1034143"/>
                  <a:gd name="connsiteY6" fmla="*/ 163285 h 388256"/>
                  <a:gd name="connsiteX7" fmla="*/ 859971 w 1034143"/>
                  <a:gd name="connsiteY7" fmla="*/ 326571 h 388256"/>
                  <a:gd name="connsiteX8" fmla="*/ 816428 w 1034143"/>
                  <a:gd name="connsiteY8" fmla="*/ 174171 h 388256"/>
                  <a:gd name="connsiteX9" fmla="*/ 1034143 w 1034143"/>
                  <a:gd name="connsiteY9" fmla="*/ 0 h 388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34143" h="388256">
                    <a:moveTo>
                      <a:pt x="0" y="293914"/>
                    </a:moveTo>
                    <a:cubicBezTo>
                      <a:pt x="87085" y="187778"/>
                      <a:pt x="174171" y="81642"/>
                      <a:pt x="239485" y="65314"/>
                    </a:cubicBezTo>
                    <a:cubicBezTo>
                      <a:pt x="304799" y="48986"/>
                      <a:pt x="350156" y="166915"/>
                      <a:pt x="391885" y="195943"/>
                    </a:cubicBezTo>
                    <a:cubicBezTo>
                      <a:pt x="433614" y="224972"/>
                      <a:pt x="459014" y="212271"/>
                      <a:pt x="489857" y="239485"/>
                    </a:cubicBezTo>
                    <a:cubicBezTo>
                      <a:pt x="520700" y="266699"/>
                      <a:pt x="522515" y="388256"/>
                      <a:pt x="576943" y="359228"/>
                    </a:cubicBezTo>
                    <a:cubicBezTo>
                      <a:pt x="631371" y="330200"/>
                      <a:pt x="749300" y="97971"/>
                      <a:pt x="816428" y="65314"/>
                    </a:cubicBezTo>
                    <a:cubicBezTo>
                      <a:pt x="883556" y="32657"/>
                      <a:pt x="972457" y="119742"/>
                      <a:pt x="979714" y="163285"/>
                    </a:cubicBezTo>
                    <a:cubicBezTo>
                      <a:pt x="986971" y="206828"/>
                      <a:pt x="887185" y="324757"/>
                      <a:pt x="859971" y="326571"/>
                    </a:cubicBezTo>
                    <a:cubicBezTo>
                      <a:pt x="832757" y="328385"/>
                      <a:pt x="787399" y="228600"/>
                      <a:pt x="816428" y="174171"/>
                    </a:cubicBezTo>
                    <a:cubicBezTo>
                      <a:pt x="845457" y="119743"/>
                      <a:pt x="939800" y="59871"/>
                      <a:pt x="1034143" y="0"/>
                    </a:cubicBezTo>
                  </a:path>
                </a:pathLst>
              </a:custGeom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7" name="Freihandform 76"/>
              <p:cNvSpPr/>
              <p:nvPr/>
            </p:nvSpPr>
            <p:spPr>
              <a:xfrm rot="12455673">
                <a:off x="4107509" y="4352188"/>
                <a:ext cx="1230086" cy="379186"/>
              </a:xfrm>
              <a:custGeom>
                <a:avLst/>
                <a:gdLst>
                  <a:gd name="connsiteX0" fmla="*/ 0 w 1230086"/>
                  <a:gd name="connsiteY0" fmla="*/ 279400 h 379186"/>
                  <a:gd name="connsiteX1" fmla="*/ 97971 w 1230086"/>
                  <a:gd name="connsiteY1" fmla="*/ 61686 h 379186"/>
                  <a:gd name="connsiteX2" fmla="*/ 250371 w 1230086"/>
                  <a:gd name="connsiteY2" fmla="*/ 105229 h 379186"/>
                  <a:gd name="connsiteX3" fmla="*/ 413657 w 1230086"/>
                  <a:gd name="connsiteY3" fmla="*/ 312057 h 379186"/>
                  <a:gd name="connsiteX4" fmla="*/ 206829 w 1230086"/>
                  <a:gd name="connsiteY4" fmla="*/ 333829 h 379186"/>
                  <a:gd name="connsiteX5" fmla="*/ 402771 w 1230086"/>
                  <a:gd name="connsiteY5" fmla="*/ 39914 h 379186"/>
                  <a:gd name="connsiteX6" fmla="*/ 674914 w 1230086"/>
                  <a:gd name="connsiteY6" fmla="*/ 94343 h 379186"/>
                  <a:gd name="connsiteX7" fmla="*/ 729343 w 1230086"/>
                  <a:gd name="connsiteY7" fmla="*/ 246743 h 379186"/>
                  <a:gd name="connsiteX8" fmla="*/ 642257 w 1230086"/>
                  <a:gd name="connsiteY8" fmla="*/ 322943 h 379186"/>
                  <a:gd name="connsiteX9" fmla="*/ 468086 w 1230086"/>
                  <a:gd name="connsiteY9" fmla="*/ 203200 h 379186"/>
                  <a:gd name="connsiteX10" fmla="*/ 870857 w 1230086"/>
                  <a:gd name="connsiteY10" fmla="*/ 39914 h 379186"/>
                  <a:gd name="connsiteX11" fmla="*/ 1001486 w 1230086"/>
                  <a:gd name="connsiteY11" fmla="*/ 268514 h 379186"/>
                  <a:gd name="connsiteX12" fmla="*/ 1230086 w 1230086"/>
                  <a:gd name="connsiteY12" fmla="*/ 148771 h 37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30086" h="379186">
                    <a:moveTo>
                      <a:pt x="0" y="279400"/>
                    </a:moveTo>
                    <a:cubicBezTo>
                      <a:pt x="28121" y="185057"/>
                      <a:pt x="56243" y="90714"/>
                      <a:pt x="97971" y="61686"/>
                    </a:cubicBezTo>
                    <a:cubicBezTo>
                      <a:pt x="139699" y="32658"/>
                      <a:pt x="197757" y="63501"/>
                      <a:pt x="250371" y="105229"/>
                    </a:cubicBezTo>
                    <a:cubicBezTo>
                      <a:pt x="302985" y="146958"/>
                      <a:pt x="420914" y="273957"/>
                      <a:pt x="413657" y="312057"/>
                    </a:cubicBezTo>
                    <a:cubicBezTo>
                      <a:pt x="406400" y="350157"/>
                      <a:pt x="208643" y="379186"/>
                      <a:pt x="206829" y="333829"/>
                    </a:cubicBezTo>
                    <a:cubicBezTo>
                      <a:pt x="205015" y="288472"/>
                      <a:pt x="324757" y="79828"/>
                      <a:pt x="402771" y="39914"/>
                    </a:cubicBezTo>
                    <a:cubicBezTo>
                      <a:pt x="480785" y="0"/>
                      <a:pt x="620485" y="59872"/>
                      <a:pt x="674914" y="94343"/>
                    </a:cubicBezTo>
                    <a:cubicBezTo>
                      <a:pt x="729343" y="128814"/>
                      <a:pt x="734786" y="208643"/>
                      <a:pt x="729343" y="246743"/>
                    </a:cubicBezTo>
                    <a:cubicBezTo>
                      <a:pt x="723900" y="284843"/>
                      <a:pt x="685800" y="330200"/>
                      <a:pt x="642257" y="322943"/>
                    </a:cubicBezTo>
                    <a:cubicBezTo>
                      <a:pt x="598714" y="315686"/>
                      <a:pt x="429986" y="250371"/>
                      <a:pt x="468086" y="203200"/>
                    </a:cubicBezTo>
                    <a:cubicBezTo>
                      <a:pt x="506186" y="156029"/>
                      <a:pt x="781957" y="29028"/>
                      <a:pt x="870857" y="39914"/>
                    </a:cubicBezTo>
                    <a:cubicBezTo>
                      <a:pt x="959757" y="50800"/>
                      <a:pt x="941615" y="250371"/>
                      <a:pt x="1001486" y="268514"/>
                    </a:cubicBezTo>
                    <a:cubicBezTo>
                      <a:pt x="1061357" y="286657"/>
                      <a:pt x="1145721" y="217714"/>
                      <a:pt x="1230086" y="148771"/>
                    </a:cubicBezTo>
                  </a:path>
                </a:pathLst>
              </a:custGeom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8" name="Freihandform 77"/>
              <p:cNvSpPr/>
              <p:nvPr/>
            </p:nvSpPr>
            <p:spPr>
              <a:xfrm rot="3507827">
                <a:off x="3703683" y="4817973"/>
                <a:ext cx="1034143" cy="388256"/>
              </a:xfrm>
              <a:custGeom>
                <a:avLst/>
                <a:gdLst>
                  <a:gd name="connsiteX0" fmla="*/ 0 w 1034143"/>
                  <a:gd name="connsiteY0" fmla="*/ 293914 h 388256"/>
                  <a:gd name="connsiteX1" fmla="*/ 239485 w 1034143"/>
                  <a:gd name="connsiteY1" fmla="*/ 65314 h 388256"/>
                  <a:gd name="connsiteX2" fmla="*/ 391885 w 1034143"/>
                  <a:gd name="connsiteY2" fmla="*/ 195943 h 388256"/>
                  <a:gd name="connsiteX3" fmla="*/ 489857 w 1034143"/>
                  <a:gd name="connsiteY3" fmla="*/ 239485 h 388256"/>
                  <a:gd name="connsiteX4" fmla="*/ 576943 w 1034143"/>
                  <a:gd name="connsiteY4" fmla="*/ 359228 h 388256"/>
                  <a:gd name="connsiteX5" fmla="*/ 816428 w 1034143"/>
                  <a:gd name="connsiteY5" fmla="*/ 65314 h 388256"/>
                  <a:gd name="connsiteX6" fmla="*/ 979714 w 1034143"/>
                  <a:gd name="connsiteY6" fmla="*/ 163285 h 388256"/>
                  <a:gd name="connsiteX7" fmla="*/ 859971 w 1034143"/>
                  <a:gd name="connsiteY7" fmla="*/ 326571 h 388256"/>
                  <a:gd name="connsiteX8" fmla="*/ 816428 w 1034143"/>
                  <a:gd name="connsiteY8" fmla="*/ 174171 h 388256"/>
                  <a:gd name="connsiteX9" fmla="*/ 1034143 w 1034143"/>
                  <a:gd name="connsiteY9" fmla="*/ 0 h 388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34143" h="388256">
                    <a:moveTo>
                      <a:pt x="0" y="293914"/>
                    </a:moveTo>
                    <a:cubicBezTo>
                      <a:pt x="87085" y="187778"/>
                      <a:pt x="174171" y="81642"/>
                      <a:pt x="239485" y="65314"/>
                    </a:cubicBezTo>
                    <a:cubicBezTo>
                      <a:pt x="304799" y="48986"/>
                      <a:pt x="350156" y="166915"/>
                      <a:pt x="391885" y="195943"/>
                    </a:cubicBezTo>
                    <a:cubicBezTo>
                      <a:pt x="433614" y="224972"/>
                      <a:pt x="459014" y="212271"/>
                      <a:pt x="489857" y="239485"/>
                    </a:cubicBezTo>
                    <a:cubicBezTo>
                      <a:pt x="520700" y="266699"/>
                      <a:pt x="522515" y="388256"/>
                      <a:pt x="576943" y="359228"/>
                    </a:cubicBezTo>
                    <a:cubicBezTo>
                      <a:pt x="631371" y="330200"/>
                      <a:pt x="749300" y="97971"/>
                      <a:pt x="816428" y="65314"/>
                    </a:cubicBezTo>
                    <a:cubicBezTo>
                      <a:pt x="883556" y="32657"/>
                      <a:pt x="972457" y="119742"/>
                      <a:pt x="979714" y="163285"/>
                    </a:cubicBezTo>
                    <a:cubicBezTo>
                      <a:pt x="986971" y="206828"/>
                      <a:pt x="887185" y="324757"/>
                      <a:pt x="859971" y="326571"/>
                    </a:cubicBezTo>
                    <a:cubicBezTo>
                      <a:pt x="832757" y="328385"/>
                      <a:pt x="787399" y="228600"/>
                      <a:pt x="816428" y="174171"/>
                    </a:cubicBezTo>
                    <a:cubicBezTo>
                      <a:pt x="845457" y="119743"/>
                      <a:pt x="939800" y="59871"/>
                      <a:pt x="1034143" y="0"/>
                    </a:cubicBezTo>
                  </a:path>
                </a:pathLst>
              </a:custGeom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9" name="Freihandform 78"/>
              <p:cNvSpPr/>
              <p:nvPr/>
            </p:nvSpPr>
            <p:spPr>
              <a:xfrm rot="14451958">
                <a:off x="2274219" y="2655863"/>
                <a:ext cx="1034143" cy="388256"/>
              </a:xfrm>
              <a:custGeom>
                <a:avLst/>
                <a:gdLst>
                  <a:gd name="connsiteX0" fmla="*/ 0 w 1034143"/>
                  <a:gd name="connsiteY0" fmla="*/ 293914 h 388256"/>
                  <a:gd name="connsiteX1" fmla="*/ 239485 w 1034143"/>
                  <a:gd name="connsiteY1" fmla="*/ 65314 h 388256"/>
                  <a:gd name="connsiteX2" fmla="*/ 391885 w 1034143"/>
                  <a:gd name="connsiteY2" fmla="*/ 195943 h 388256"/>
                  <a:gd name="connsiteX3" fmla="*/ 489857 w 1034143"/>
                  <a:gd name="connsiteY3" fmla="*/ 239485 h 388256"/>
                  <a:gd name="connsiteX4" fmla="*/ 576943 w 1034143"/>
                  <a:gd name="connsiteY4" fmla="*/ 359228 h 388256"/>
                  <a:gd name="connsiteX5" fmla="*/ 816428 w 1034143"/>
                  <a:gd name="connsiteY5" fmla="*/ 65314 h 388256"/>
                  <a:gd name="connsiteX6" fmla="*/ 979714 w 1034143"/>
                  <a:gd name="connsiteY6" fmla="*/ 163285 h 388256"/>
                  <a:gd name="connsiteX7" fmla="*/ 859971 w 1034143"/>
                  <a:gd name="connsiteY7" fmla="*/ 326571 h 388256"/>
                  <a:gd name="connsiteX8" fmla="*/ 816428 w 1034143"/>
                  <a:gd name="connsiteY8" fmla="*/ 174171 h 388256"/>
                  <a:gd name="connsiteX9" fmla="*/ 1034143 w 1034143"/>
                  <a:gd name="connsiteY9" fmla="*/ 0 h 388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34143" h="388256">
                    <a:moveTo>
                      <a:pt x="0" y="293914"/>
                    </a:moveTo>
                    <a:cubicBezTo>
                      <a:pt x="87085" y="187778"/>
                      <a:pt x="174171" y="81642"/>
                      <a:pt x="239485" y="65314"/>
                    </a:cubicBezTo>
                    <a:cubicBezTo>
                      <a:pt x="304799" y="48986"/>
                      <a:pt x="350156" y="166915"/>
                      <a:pt x="391885" y="195943"/>
                    </a:cubicBezTo>
                    <a:cubicBezTo>
                      <a:pt x="433614" y="224972"/>
                      <a:pt x="459014" y="212271"/>
                      <a:pt x="489857" y="239485"/>
                    </a:cubicBezTo>
                    <a:cubicBezTo>
                      <a:pt x="520700" y="266699"/>
                      <a:pt x="522515" y="388256"/>
                      <a:pt x="576943" y="359228"/>
                    </a:cubicBezTo>
                    <a:cubicBezTo>
                      <a:pt x="631371" y="330200"/>
                      <a:pt x="749300" y="97971"/>
                      <a:pt x="816428" y="65314"/>
                    </a:cubicBezTo>
                    <a:cubicBezTo>
                      <a:pt x="883556" y="32657"/>
                      <a:pt x="972457" y="119742"/>
                      <a:pt x="979714" y="163285"/>
                    </a:cubicBezTo>
                    <a:cubicBezTo>
                      <a:pt x="986971" y="206828"/>
                      <a:pt x="887185" y="324757"/>
                      <a:pt x="859971" y="326571"/>
                    </a:cubicBezTo>
                    <a:cubicBezTo>
                      <a:pt x="832757" y="328385"/>
                      <a:pt x="787399" y="228600"/>
                      <a:pt x="816428" y="174171"/>
                    </a:cubicBezTo>
                    <a:cubicBezTo>
                      <a:pt x="845457" y="119743"/>
                      <a:pt x="939800" y="59871"/>
                      <a:pt x="1034143" y="0"/>
                    </a:cubicBezTo>
                  </a:path>
                </a:pathLst>
              </a:custGeom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80" name="Freihandform 79"/>
              <p:cNvSpPr/>
              <p:nvPr/>
            </p:nvSpPr>
            <p:spPr>
              <a:xfrm rot="5400000">
                <a:off x="2882769" y="2330450"/>
                <a:ext cx="1230086" cy="379186"/>
              </a:xfrm>
              <a:custGeom>
                <a:avLst/>
                <a:gdLst>
                  <a:gd name="connsiteX0" fmla="*/ 0 w 1230086"/>
                  <a:gd name="connsiteY0" fmla="*/ 279400 h 379186"/>
                  <a:gd name="connsiteX1" fmla="*/ 97971 w 1230086"/>
                  <a:gd name="connsiteY1" fmla="*/ 61686 h 379186"/>
                  <a:gd name="connsiteX2" fmla="*/ 250371 w 1230086"/>
                  <a:gd name="connsiteY2" fmla="*/ 105229 h 379186"/>
                  <a:gd name="connsiteX3" fmla="*/ 413657 w 1230086"/>
                  <a:gd name="connsiteY3" fmla="*/ 312057 h 379186"/>
                  <a:gd name="connsiteX4" fmla="*/ 206829 w 1230086"/>
                  <a:gd name="connsiteY4" fmla="*/ 333829 h 379186"/>
                  <a:gd name="connsiteX5" fmla="*/ 402771 w 1230086"/>
                  <a:gd name="connsiteY5" fmla="*/ 39914 h 379186"/>
                  <a:gd name="connsiteX6" fmla="*/ 674914 w 1230086"/>
                  <a:gd name="connsiteY6" fmla="*/ 94343 h 379186"/>
                  <a:gd name="connsiteX7" fmla="*/ 729343 w 1230086"/>
                  <a:gd name="connsiteY7" fmla="*/ 246743 h 379186"/>
                  <a:gd name="connsiteX8" fmla="*/ 642257 w 1230086"/>
                  <a:gd name="connsiteY8" fmla="*/ 322943 h 379186"/>
                  <a:gd name="connsiteX9" fmla="*/ 468086 w 1230086"/>
                  <a:gd name="connsiteY9" fmla="*/ 203200 h 379186"/>
                  <a:gd name="connsiteX10" fmla="*/ 870857 w 1230086"/>
                  <a:gd name="connsiteY10" fmla="*/ 39914 h 379186"/>
                  <a:gd name="connsiteX11" fmla="*/ 1001486 w 1230086"/>
                  <a:gd name="connsiteY11" fmla="*/ 268514 h 379186"/>
                  <a:gd name="connsiteX12" fmla="*/ 1230086 w 1230086"/>
                  <a:gd name="connsiteY12" fmla="*/ 148771 h 37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30086" h="379186">
                    <a:moveTo>
                      <a:pt x="0" y="279400"/>
                    </a:moveTo>
                    <a:cubicBezTo>
                      <a:pt x="28121" y="185057"/>
                      <a:pt x="56243" y="90714"/>
                      <a:pt x="97971" y="61686"/>
                    </a:cubicBezTo>
                    <a:cubicBezTo>
                      <a:pt x="139699" y="32658"/>
                      <a:pt x="197757" y="63501"/>
                      <a:pt x="250371" y="105229"/>
                    </a:cubicBezTo>
                    <a:cubicBezTo>
                      <a:pt x="302985" y="146958"/>
                      <a:pt x="420914" y="273957"/>
                      <a:pt x="413657" y="312057"/>
                    </a:cubicBezTo>
                    <a:cubicBezTo>
                      <a:pt x="406400" y="350157"/>
                      <a:pt x="208643" y="379186"/>
                      <a:pt x="206829" y="333829"/>
                    </a:cubicBezTo>
                    <a:cubicBezTo>
                      <a:pt x="205015" y="288472"/>
                      <a:pt x="324757" y="79828"/>
                      <a:pt x="402771" y="39914"/>
                    </a:cubicBezTo>
                    <a:cubicBezTo>
                      <a:pt x="480785" y="0"/>
                      <a:pt x="620485" y="59872"/>
                      <a:pt x="674914" y="94343"/>
                    </a:cubicBezTo>
                    <a:cubicBezTo>
                      <a:pt x="729343" y="128814"/>
                      <a:pt x="734786" y="208643"/>
                      <a:pt x="729343" y="246743"/>
                    </a:cubicBezTo>
                    <a:cubicBezTo>
                      <a:pt x="723900" y="284843"/>
                      <a:pt x="685800" y="330200"/>
                      <a:pt x="642257" y="322943"/>
                    </a:cubicBezTo>
                    <a:cubicBezTo>
                      <a:pt x="598714" y="315686"/>
                      <a:pt x="429986" y="250371"/>
                      <a:pt x="468086" y="203200"/>
                    </a:cubicBezTo>
                    <a:cubicBezTo>
                      <a:pt x="506186" y="156029"/>
                      <a:pt x="781957" y="29028"/>
                      <a:pt x="870857" y="39914"/>
                    </a:cubicBezTo>
                    <a:cubicBezTo>
                      <a:pt x="959757" y="50800"/>
                      <a:pt x="941615" y="250371"/>
                      <a:pt x="1001486" y="268514"/>
                    </a:cubicBezTo>
                    <a:cubicBezTo>
                      <a:pt x="1061357" y="286657"/>
                      <a:pt x="1145721" y="217714"/>
                      <a:pt x="1230086" y="148771"/>
                    </a:cubicBezTo>
                  </a:path>
                </a:pathLst>
              </a:custGeom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81" name="Freihandform 80"/>
              <p:cNvSpPr/>
              <p:nvPr/>
            </p:nvSpPr>
            <p:spPr>
              <a:xfrm rot="9421057">
                <a:off x="4114858" y="3170953"/>
                <a:ext cx="1230086" cy="379186"/>
              </a:xfrm>
              <a:custGeom>
                <a:avLst/>
                <a:gdLst>
                  <a:gd name="connsiteX0" fmla="*/ 0 w 1230086"/>
                  <a:gd name="connsiteY0" fmla="*/ 279400 h 379186"/>
                  <a:gd name="connsiteX1" fmla="*/ 97971 w 1230086"/>
                  <a:gd name="connsiteY1" fmla="*/ 61686 h 379186"/>
                  <a:gd name="connsiteX2" fmla="*/ 250371 w 1230086"/>
                  <a:gd name="connsiteY2" fmla="*/ 105229 h 379186"/>
                  <a:gd name="connsiteX3" fmla="*/ 413657 w 1230086"/>
                  <a:gd name="connsiteY3" fmla="*/ 312057 h 379186"/>
                  <a:gd name="connsiteX4" fmla="*/ 206829 w 1230086"/>
                  <a:gd name="connsiteY4" fmla="*/ 333829 h 379186"/>
                  <a:gd name="connsiteX5" fmla="*/ 402771 w 1230086"/>
                  <a:gd name="connsiteY5" fmla="*/ 39914 h 379186"/>
                  <a:gd name="connsiteX6" fmla="*/ 674914 w 1230086"/>
                  <a:gd name="connsiteY6" fmla="*/ 94343 h 379186"/>
                  <a:gd name="connsiteX7" fmla="*/ 729343 w 1230086"/>
                  <a:gd name="connsiteY7" fmla="*/ 246743 h 379186"/>
                  <a:gd name="connsiteX8" fmla="*/ 642257 w 1230086"/>
                  <a:gd name="connsiteY8" fmla="*/ 322943 h 379186"/>
                  <a:gd name="connsiteX9" fmla="*/ 468086 w 1230086"/>
                  <a:gd name="connsiteY9" fmla="*/ 203200 h 379186"/>
                  <a:gd name="connsiteX10" fmla="*/ 870857 w 1230086"/>
                  <a:gd name="connsiteY10" fmla="*/ 39914 h 379186"/>
                  <a:gd name="connsiteX11" fmla="*/ 1001486 w 1230086"/>
                  <a:gd name="connsiteY11" fmla="*/ 268514 h 379186"/>
                  <a:gd name="connsiteX12" fmla="*/ 1230086 w 1230086"/>
                  <a:gd name="connsiteY12" fmla="*/ 148771 h 37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30086" h="379186">
                    <a:moveTo>
                      <a:pt x="0" y="279400"/>
                    </a:moveTo>
                    <a:cubicBezTo>
                      <a:pt x="28121" y="185057"/>
                      <a:pt x="56243" y="90714"/>
                      <a:pt x="97971" y="61686"/>
                    </a:cubicBezTo>
                    <a:cubicBezTo>
                      <a:pt x="139699" y="32658"/>
                      <a:pt x="197757" y="63501"/>
                      <a:pt x="250371" y="105229"/>
                    </a:cubicBezTo>
                    <a:cubicBezTo>
                      <a:pt x="302985" y="146958"/>
                      <a:pt x="420914" y="273957"/>
                      <a:pt x="413657" y="312057"/>
                    </a:cubicBezTo>
                    <a:cubicBezTo>
                      <a:pt x="406400" y="350157"/>
                      <a:pt x="208643" y="379186"/>
                      <a:pt x="206829" y="333829"/>
                    </a:cubicBezTo>
                    <a:cubicBezTo>
                      <a:pt x="205015" y="288472"/>
                      <a:pt x="324757" y="79828"/>
                      <a:pt x="402771" y="39914"/>
                    </a:cubicBezTo>
                    <a:cubicBezTo>
                      <a:pt x="480785" y="0"/>
                      <a:pt x="620485" y="59872"/>
                      <a:pt x="674914" y="94343"/>
                    </a:cubicBezTo>
                    <a:cubicBezTo>
                      <a:pt x="729343" y="128814"/>
                      <a:pt x="734786" y="208643"/>
                      <a:pt x="729343" y="246743"/>
                    </a:cubicBezTo>
                    <a:cubicBezTo>
                      <a:pt x="723900" y="284843"/>
                      <a:pt x="685800" y="330200"/>
                      <a:pt x="642257" y="322943"/>
                    </a:cubicBezTo>
                    <a:cubicBezTo>
                      <a:pt x="598714" y="315686"/>
                      <a:pt x="429986" y="250371"/>
                      <a:pt x="468086" y="203200"/>
                    </a:cubicBezTo>
                    <a:cubicBezTo>
                      <a:pt x="506186" y="156029"/>
                      <a:pt x="781957" y="29028"/>
                      <a:pt x="870857" y="39914"/>
                    </a:cubicBezTo>
                    <a:cubicBezTo>
                      <a:pt x="959757" y="50800"/>
                      <a:pt x="941615" y="250371"/>
                      <a:pt x="1001486" y="268514"/>
                    </a:cubicBezTo>
                    <a:cubicBezTo>
                      <a:pt x="1061357" y="286657"/>
                      <a:pt x="1145721" y="217714"/>
                      <a:pt x="1230086" y="148771"/>
                    </a:cubicBezTo>
                  </a:path>
                </a:pathLst>
              </a:custGeom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82" name="Freihandform 81"/>
              <p:cNvSpPr/>
              <p:nvPr/>
            </p:nvSpPr>
            <p:spPr>
              <a:xfrm rot="19089181">
                <a:off x="3714355" y="2620439"/>
                <a:ext cx="1192295" cy="388256"/>
              </a:xfrm>
              <a:custGeom>
                <a:avLst/>
                <a:gdLst>
                  <a:gd name="connsiteX0" fmla="*/ 0 w 1034143"/>
                  <a:gd name="connsiteY0" fmla="*/ 293914 h 388256"/>
                  <a:gd name="connsiteX1" fmla="*/ 239485 w 1034143"/>
                  <a:gd name="connsiteY1" fmla="*/ 65314 h 388256"/>
                  <a:gd name="connsiteX2" fmla="*/ 391885 w 1034143"/>
                  <a:gd name="connsiteY2" fmla="*/ 195943 h 388256"/>
                  <a:gd name="connsiteX3" fmla="*/ 489857 w 1034143"/>
                  <a:gd name="connsiteY3" fmla="*/ 239485 h 388256"/>
                  <a:gd name="connsiteX4" fmla="*/ 576943 w 1034143"/>
                  <a:gd name="connsiteY4" fmla="*/ 359228 h 388256"/>
                  <a:gd name="connsiteX5" fmla="*/ 816428 w 1034143"/>
                  <a:gd name="connsiteY5" fmla="*/ 65314 h 388256"/>
                  <a:gd name="connsiteX6" fmla="*/ 979714 w 1034143"/>
                  <a:gd name="connsiteY6" fmla="*/ 163285 h 388256"/>
                  <a:gd name="connsiteX7" fmla="*/ 859971 w 1034143"/>
                  <a:gd name="connsiteY7" fmla="*/ 326571 h 388256"/>
                  <a:gd name="connsiteX8" fmla="*/ 816428 w 1034143"/>
                  <a:gd name="connsiteY8" fmla="*/ 174171 h 388256"/>
                  <a:gd name="connsiteX9" fmla="*/ 1034143 w 1034143"/>
                  <a:gd name="connsiteY9" fmla="*/ 0 h 388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34143" h="388256">
                    <a:moveTo>
                      <a:pt x="0" y="293914"/>
                    </a:moveTo>
                    <a:cubicBezTo>
                      <a:pt x="87085" y="187778"/>
                      <a:pt x="174171" y="81642"/>
                      <a:pt x="239485" y="65314"/>
                    </a:cubicBezTo>
                    <a:cubicBezTo>
                      <a:pt x="304799" y="48986"/>
                      <a:pt x="350156" y="166915"/>
                      <a:pt x="391885" y="195943"/>
                    </a:cubicBezTo>
                    <a:cubicBezTo>
                      <a:pt x="433614" y="224972"/>
                      <a:pt x="459014" y="212271"/>
                      <a:pt x="489857" y="239485"/>
                    </a:cubicBezTo>
                    <a:cubicBezTo>
                      <a:pt x="520700" y="266699"/>
                      <a:pt x="522515" y="388256"/>
                      <a:pt x="576943" y="359228"/>
                    </a:cubicBezTo>
                    <a:cubicBezTo>
                      <a:pt x="631371" y="330200"/>
                      <a:pt x="749300" y="97971"/>
                      <a:pt x="816428" y="65314"/>
                    </a:cubicBezTo>
                    <a:cubicBezTo>
                      <a:pt x="883556" y="32657"/>
                      <a:pt x="972457" y="119742"/>
                      <a:pt x="979714" y="163285"/>
                    </a:cubicBezTo>
                    <a:cubicBezTo>
                      <a:pt x="986971" y="206828"/>
                      <a:pt x="887185" y="324757"/>
                      <a:pt x="859971" y="326571"/>
                    </a:cubicBezTo>
                    <a:cubicBezTo>
                      <a:pt x="832757" y="328385"/>
                      <a:pt x="787399" y="228600"/>
                      <a:pt x="816428" y="174171"/>
                    </a:cubicBezTo>
                    <a:cubicBezTo>
                      <a:pt x="845457" y="119743"/>
                      <a:pt x="939800" y="59871"/>
                      <a:pt x="1034143" y="0"/>
                    </a:cubicBezTo>
                  </a:path>
                </a:pathLst>
              </a:custGeom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47" name="Gruppieren 85"/>
            <p:cNvGrpSpPr/>
            <p:nvPr/>
          </p:nvGrpSpPr>
          <p:grpSpPr>
            <a:xfrm>
              <a:off x="2590800" y="1828800"/>
              <a:ext cx="2747781" cy="3624172"/>
              <a:chOff x="2597163" y="1905000"/>
              <a:chExt cx="2747781" cy="3624172"/>
            </a:xfrm>
          </p:grpSpPr>
          <p:sp>
            <p:nvSpPr>
              <p:cNvPr id="69" name="Freihandform 68"/>
              <p:cNvSpPr/>
              <p:nvPr/>
            </p:nvSpPr>
            <p:spPr>
              <a:xfrm rot="727542">
                <a:off x="4231164" y="3816717"/>
                <a:ext cx="1034143" cy="388256"/>
              </a:xfrm>
              <a:custGeom>
                <a:avLst/>
                <a:gdLst>
                  <a:gd name="connsiteX0" fmla="*/ 0 w 1034143"/>
                  <a:gd name="connsiteY0" fmla="*/ 293914 h 388256"/>
                  <a:gd name="connsiteX1" fmla="*/ 239485 w 1034143"/>
                  <a:gd name="connsiteY1" fmla="*/ 65314 h 388256"/>
                  <a:gd name="connsiteX2" fmla="*/ 391885 w 1034143"/>
                  <a:gd name="connsiteY2" fmla="*/ 195943 h 388256"/>
                  <a:gd name="connsiteX3" fmla="*/ 489857 w 1034143"/>
                  <a:gd name="connsiteY3" fmla="*/ 239485 h 388256"/>
                  <a:gd name="connsiteX4" fmla="*/ 576943 w 1034143"/>
                  <a:gd name="connsiteY4" fmla="*/ 359228 h 388256"/>
                  <a:gd name="connsiteX5" fmla="*/ 816428 w 1034143"/>
                  <a:gd name="connsiteY5" fmla="*/ 65314 h 388256"/>
                  <a:gd name="connsiteX6" fmla="*/ 979714 w 1034143"/>
                  <a:gd name="connsiteY6" fmla="*/ 163285 h 388256"/>
                  <a:gd name="connsiteX7" fmla="*/ 859971 w 1034143"/>
                  <a:gd name="connsiteY7" fmla="*/ 326571 h 388256"/>
                  <a:gd name="connsiteX8" fmla="*/ 816428 w 1034143"/>
                  <a:gd name="connsiteY8" fmla="*/ 174171 h 388256"/>
                  <a:gd name="connsiteX9" fmla="*/ 1034143 w 1034143"/>
                  <a:gd name="connsiteY9" fmla="*/ 0 h 388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34143" h="388256">
                    <a:moveTo>
                      <a:pt x="0" y="293914"/>
                    </a:moveTo>
                    <a:cubicBezTo>
                      <a:pt x="87085" y="187778"/>
                      <a:pt x="174171" y="81642"/>
                      <a:pt x="239485" y="65314"/>
                    </a:cubicBezTo>
                    <a:cubicBezTo>
                      <a:pt x="304799" y="48986"/>
                      <a:pt x="350156" y="166915"/>
                      <a:pt x="391885" y="195943"/>
                    </a:cubicBezTo>
                    <a:cubicBezTo>
                      <a:pt x="433614" y="224972"/>
                      <a:pt x="459014" y="212271"/>
                      <a:pt x="489857" y="239485"/>
                    </a:cubicBezTo>
                    <a:cubicBezTo>
                      <a:pt x="520700" y="266699"/>
                      <a:pt x="522515" y="388256"/>
                      <a:pt x="576943" y="359228"/>
                    </a:cubicBezTo>
                    <a:cubicBezTo>
                      <a:pt x="631371" y="330200"/>
                      <a:pt x="749300" y="97971"/>
                      <a:pt x="816428" y="65314"/>
                    </a:cubicBezTo>
                    <a:cubicBezTo>
                      <a:pt x="883556" y="32657"/>
                      <a:pt x="972457" y="119742"/>
                      <a:pt x="979714" y="163285"/>
                    </a:cubicBezTo>
                    <a:cubicBezTo>
                      <a:pt x="986971" y="206828"/>
                      <a:pt x="887185" y="324757"/>
                      <a:pt x="859971" y="326571"/>
                    </a:cubicBezTo>
                    <a:cubicBezTo>
                      <a:pt x="832757" y="328385"/>
                      <a:pt x="787399" y="228600"/>
                      <a:pt x="816428" y="174171"/>
                    </a:cubicBezTo>
                    <a:cubicBezTo>
                      <a:pt x="845457" y="119743"/>
                      <a:pt x="939800" y="59871"/>
                      <a:pt x="1034143" y="0"/>
                    </a:cubicBezTo>
                  </a:path>
                </a:pathLst>
              </a:custGeom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0" name="Freihandform 69"/>
              <p:cNvSpPr/>
              <p:nvPr/>
            </p:nvSpPr>
            <p:spPr>
              <a:xfrm rot="12455673">
                <a:off x="4107509" y="4352188"/>
                <a:ext cx="1230086" cy="379186"/>
              </a:xfrm>
              <a:custGeom>
                <a:avLst/>
                <a:gdLst>
                  <a:gd name="connsiteX0" fmla="*/ 0 w 1230086"/>
                  <a:gd name="connsiteY0" fmla="*/ 279400 h 379186"/>
                  <a:gd name="connsiteX1" fmla="*/ 97971 w 1230086"/>
                  <a:gd name="connsiteY1" fmla="*/ 61686 h 379186"/>
                  <a:gd name="connsiteX2" fmla="*/ 250371 w 1230086"/>
                  <a:gd name="connsiteY2" fmla="*/ 105229 h 379186"/>
                  <a:gd name="connsiteX3" fmla="*/ 413657 w 1230086"/>
                  <a:gd name="connsiteY3" fmla="*/ 312057 h 379186"/>
                  <a:gd name="connsiteX4" fmla="*/ 206829 w 1230086"/>
                  <a:gd name="connsiteY4" fmla="*/ 333829 h 379186"/>
                  <a:gd name="connsiteX5" fmla="*/ 402771 w 1230086"/>
                  <a:gd name="connsiteY5" fmla="*/ 39914 h 379186"/>
                  <a:gd name="connsiteX6" fmla="*/ 674914 w 1230086"/>
                  <a:gd name="connsiteY6" fmla="*/ 94343 h 379186"/>
                  <a:gd name="connsiteX7" fmla="*/ 729343 w 1230086"/>
                  <a:gd name="connsiteY7" fmla="*/ 246743 h 379186"/>
                  <a:gd name="connsiteX8" fmla="*/ 642257 w 1230086"/>
                  <a:gd name="connsiteY8" fmla="*/ 322943 h 379186"/>
                  <a:gd name="connsiteX9" fmla="*/ 468086 w 1230086"/>
                  <a:gd name="connsiteY9" fmla="*/ 203200 h 379186"/>
                  <a:gd name="connsiteX10" fmla="*/ 870857 w 1230086"/>
                  <a:gd name="connsiteY10" fmla="*/ 39914 h 379186"/>
                  <a:gd name="connsiteX11" fmla="*/ 1001486 w 1230086"/>
                  <a:gd name="connsiteY11" fmla="*/ 268514 h 379186"/>
                  <a:gd name="connsiteX12" fmla="*/ 1230086 w 1230086"/>
                  <a:gd name="connsiteY12" fmla="*/ 148771 h 37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30086" h="379186">
                    <a:moveTo>
                      <a:pt x="0" y="279400"/>
                    </a:moveTo>
                    <a:cubicBezTo>
                      <a:pt x="28121" y="185057"/>
                      <a:pt x="56243" y="90714"/>
                      <a:pt x="97971" y="61686"/>
                    </a:cubicBezTo>
                    <a:cubicBezTo>
                      <a:pt x="139699" y="32658"/>
                      <a:pt x="197757" y="63501"/>
                      <a:pt x="250371" y="105229"/>
                    </a:cubicBezTo>
                    <a:cubicBezTo>
                      <a:pt x="302985" y="146958"/>
                      <a:pt x="420914" y="273957"/>
                      <a:pt x="413657" y="312057"/>
                    </a:cubicBezTo>
                    <a:cubicBezTo>
                      <a:pt x="406400" y="350157"/>
                      <a:pt x="208643" y="379186"/>
                      <a:pt x="206829" y="333829"/>
                    </a:cubicBezTo>
                    <a:cubicBezTo>
                      <a:pt x="205015" y="288472"/>
                      <a:pt x="324757" y="79828"/>
                      <a:pt x="402771" y="39914"/>
                    </a:cubicBezTo>
                    <a:cubicBezTo>
                      <a:pt x="480785" y="0"/>
                      <a:pt x="620485" y="59872"/>
                      <a:pt x="674914" y="94343"/>
                    </a:cubicBezTo>
                    <a:cubicBezTo>
                      <a:pt x="729343" y="128814"/>
                      <a:pt x="734786" y="208643"/>
                      <a:pt x="729343" y="246743"/>
                    </a:cubicBezTo>
                    <a:cubicBezTo>
                      <a:pt x="723900" y="284843"/>
                      <a:pt x="685800" y="330200"/>
                      <a:pt x="642257" y="322943"/>
                    </a:cubicBezTo>
                    <a:cubicBezTo>
                      <a:pt x="598714" y="315686"/>
                      <a:pt x="429986" y="250371"/>
                      <a:pt x="468086" y="203200"/>
                    </a:cubicBezTo>
                    <a:cubicBezTo>
                      <a:pt x="506186" y="156029"/>
                      <a:pt x="781957" y="29028"/>
                      <a:pt x="870857" y="39914"/>
                    </a:cubicBezTo>
                    <a:cubicBezTo>
                      <a:pt x="959757" y="50800"/>
                      <a:pt x="941615" y="250371"/>
                      <a:pt x="1001486" y="268514"/>
                    </a:cubicBezTo>
                    <a:cubicBezTo>
                      <a:pt x="1061357" y="286657"/>
                      <a:pt x="1145721" y="217714"/>
                      <a:pt x="1230086" y="148771"/>
                    </a:cubicBezTo>
                  </a:path>
                </a:pathLst>
              </a:custGeom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1" name="Freihandform 70"/>
              <p:cNvSpPr/>
              <p:nvPr/>
            </p:nvSpPr>
            <p:spPr>
              <a:xfrm rot="3507827">
                <a:off x="3703683" y="4817973"/>
                <a:ext cx="1034143" cy="388256"/>
              </a:xfrm>
              <a:custGeom>
                <a:avLst/>
                <a:gdLst>
                  <a:gd name="connsiteX0" fmla="*/ 0 w 1034143"/>
                  <a:gd name="connsiteY0" fmla="*/ 293914 h 388256"/>
                  <a:gd name="connsiteX1" fmla="*/ 239485 w 1034143"/>
                  <a:gd name="connsiteY1" fmla="*/ 65314 h 388256"/>
                  <a:gd name="connsiteX2" fmla="*/ 391885 w 1034143"/>
                  <a:gd name="connsiteY2" fmla="*/ 195943 h 388256"/>
                  <a:gd name="connsiteX3" fmla="*/ 489857 w 1034143"/>
                  <a:gd name="connsiteY3" fmla="*/ 239485 h 388256"/>
                  <a:gd name="connsiteX4" fmla="*/ 576943 w 1034143"/>
                  <a:gd name="connsiteY4" fmla="*/ 359228 h 388256"/>
                  <a:gd name="connsiteX5" fmla="*/ 816428 w 1034143"/>
                  <a:gd name="connsiteY5" fmla="*/ 65314 h 388256"/>
                  <a:gd name="connsiteX6" fmla="*/ 979714 w 1034143"/>
                  <a:gd name="connsiteY6" fmla="*/ 163285 h 388256"/>
                  <a:gd name="connsiteX7" fmla="*/ 859971 w 1034143"/>
                  <a:gd name="connsiteY7" fmla="*/ 326571 h 388256"/>
                  <a:gd name="connsiteX8" fmla="*/ 816428 w 1034143"/>
                  <a:gd name="connsiteY8" fmla="*/ 174171 h 388256"/>
                  <a:gd name="connsiteX9" fmla="*/ 1034143 w 1034143"/>
                  <a:gd name="connsiteY9" fmla="*/ 0 h 388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34143" h="388256">
                    <a:moveTo>
                      <a:pt x="0" y="293914"/>
                    </a:moveTo>
                    <a:cubicBezTo>
                      <a:pt x="87085" y="187778"/>
                      <a:pt x="174171" y="81642"/>
                      <a:pt x="239485" y="65314"/>
                    </a:cubicBezTo>
                    <a:cubicBezTo>
                      <a:pt x="304799" y="48986"/>
                      <a:pt x="350156" y="166915"/>
                      <a:pt x="391885" y="195943"/>
                    </a:cubicBezTo>
                    <a:cubicBezTo>
                      <a:pt x="433614" y="224972"/>
                      <a:pt x="459014" y="212271"/>
                      <a:pt x="489857" y="239485"/>
                    </a:cubicBezTo>
                    <a:cubicBezTo>
                      <a:pt x="520700" y="266699"/>
                      <a:pt x="522515" y="388256"/>
                      <a:pt x="576943" y="359228"/>
                    </a:cubicBezTo>
                    <a:cubicBezTo>
                      <a:pt x="631371" y="330200"/>
                      <a:pt x="749300" y="97971"/>
                      <a:pt x="816428" y="65314"/>
                    </a:cubicBezTo>
                    <a:cubicBezTo>
                      <a:pt x="883556" y="32657"/>
                      <a:pt x="972457" y="119742"/>
                      <a:pt x="979714" y="163285"/>
                    </a:cubicBezTo>
                    <a:cubicBezTo>
                      <a:pt x="986971" y="206828"/>
                      <a:pt x="887185" y="324757"/>
                      <a:pt x="859971" y="326571"/>
                    </a:cubicBezTo>
                    <a:cubicBezTo>
                      <a:pt x="832757" y="328385"/>
                      <a:pt x="787399" y="228600"/>
                      <a:pt x="816428" y="174171"/>
                    </a:cubicBezTo>
                    <a:cubicBezTo>
                      <a:pt x="845457" y="119743"/>
                      <a:pt x="939800" y="59871"/>
                      <a:pt x="1034143" y="0"/>
                    </a:cubicBezTo>
                  </a:path>
                </a:pathLst>
              </a:custGeom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2" name="Freihandform 71"/>
              <p:cNvSpPr/>
              <p:nvPr/>
            </p:nvSpPr>
            <p:spPr>
              <a:xfrm rot="14451958">
                <a:off x="2274219" y="2655863"/>
                <a:ext cx="1034143" cy="388256"/>
              </a:xfrm>
              <a:custGeom>
                <a:avLst/>
                <a:gdLst>
                  <a:gd name="connsiteX0" fmla="*/ 0 w 1034143"/>
                  <a:gd name="connsiteY0" fmla="*/ 293914 h 388256"/>
                  <a:gd name="connsiteX1" fmla="*/ 239485 w 1034143"/>
                  <a:gd name="connsiteY1" fmla="*/ 65314 h 388256"/>
                  <a:gd name="connsiteX2" fmla="*/ 391885 w 1034143"/>
                  <a:gd name="connsiteY2" fmla="*/ 195943 h 388256"/>
                  <a:gd name="connsiteX3" fmla="*/ 489857 w 1034143"/>
                  <a:gd name="connsiteY3" fmla="*/ 239485 h 388256"/>
                  <a:gd name="connsiteX4" fmla="*/ 576943 w 1034143"/>
                  <a:gd name="connsiteY4" fmla="*/ 359228 h 388256"/>
                  <a:gd name="connsiteX5" fmla="*/ 816428 w 1034143"/>
                  <a:gd name="connsiteY5" fmla="*/ 65314 h 388256"/>
                  <a:gd name="connsiteX6" fmla="*/ 979714 w 1034143"/>
                  <a:gd name="connsiteY6" fmla="*/ 163285 h 388256"/>
                  <a:gd name="connsiteX7" fmla="*/ 859971 w 1034143"/>
                  <a:gd name="connsiteY7" fmla="*/ 326571 h 388256"/>
                  <a:gd name="connsiteX8" fmla="*/ 816428 w 1034143"/>
                  <a:gd name="connsiteY8" fmla="*/ 174171 h 388256"/>
                  <a:gd name="connsiteX9" fmla="*/ 1034143 w 1034143"/>
                  <a:gd name="connsiteY9" fmla="*/ 0 h 388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34143" h="388256">
                    <a:moveTo>
                      <a:pt x="0" y="293914"/>
                    </a:moveTo>
                    <a:cubicBezTo>
                      <a:pt x="87085" y="187778"/>
                      <a:pt x="174171" y="81642"/>
                      <a:pt x="239485" y="65314"/>
                    </a:cubicBezTo>
                    <a:cubicBezTo>
                      <a:pt x="304799" y="48986"/>
                      <a:pt x="350156" y="166915"/>
                      <a:pt x="391885" y="195943"/>
                    </a:cubicBezTo>
                    <a:cubicBezTo>
                      <a:pt x="433614" y="224972"/>
                      <a:pt x="459014" y="212271"/>
                      <a:pt x="489857" y="239485"/>
                    </a:cubicBezTo>
                    <a:cubicBezTo>
                      <a:pt x="520700" y="266699"/>
                      <a:pt x="522515" y="388256"/>
                      <a:pt x="576943" y="359228"/>
                    </a:cubicBezTo>
                    <a:cubicBezTo>
                      <a:pt x="631371" y="330200"/>
                      <a:pt x="749300" y="97971"/>
                      <a:pt x="816428" y="65314"/>
                    </a:cubicBezTo>
                    <a:cubicBezTo>
                      <a:pt x="883556" y="32657"/>
                      <a:pt x="972457" y="119742"/>
                      <a:pt x="979714" y="163285"/>
                    </a:cubicBezTo>
                    <a:cubicBezTo>
                      <a:pt x="986971" y="206828"/>
                      <a:pt x="887185" y="324757"/>
                      <a:pt x="859971" y="326571"/>
                    </a:cubicBezTo>
                    <a:cubicBezTo>
                      <a:pt x="832757" y="328385"/>
                      <a:pt x="787399" y="228600"/>
                      <a:pt x="816428" y="174171"/>
                    </a:cubicBezTo>
                    <a:cubicBezTo>
                      <a:pt x="845457" y="119743"/>
                      <a:pt x="939800" y="59871"/>
                      <a:pt x="1034143" y="0"/>
                    </a:cubicBezTo>
                  </a:path>
                </a:pathLst>
              </a:custGeom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3" name="Freihandform 72"/>
              <p:cNvSpPr/>
              <p:nvPr/>
            </p:nvSpPr>
            <p:spPr>
              <a:xfrm rot="5400000">
                <a:off x="2882769" y="2330450"/>
                <a:ext cx="1230086" cy="379186"/>
              </a:xfrm>
              <a:custGeom>
                <a:avLst/>
                <a:gdLst>
                  <a:gd name="connsiteX0" fmla="*/ 0 w 1230086"/>
                  <a:gd name="connsiteY0" fmla="*/ 279400 h 379186"/>
                  <a:gd name="connsiteX1" fmla="*/ 97971 w 1230086"/>
                  <a:gd name="connsiteY1" fmla="*/ 61686 h 379186"/>
                  <a:gd name="connsiteX2" fmla="*/ 250371 w 1230086"/>
                  <a:gd name="connsiteY2" fmla="*/ 105229 h 379186"/>
                  <a:gd name="connsiteX3" fmla="*/ 413657 w 1230086"/>
                  <a:gd name="connsiteY3" fmla="*/ 312057 h 379186"/>
                  <a:gd name="connsiteX4" fmla="*/ 206829 w 1230086"/>
                  <a:gd name="connsiteY4" fmla="*/ 333829 h 379186"/>
                  <a:gd name="connsiteX5" fmla="*/ 402771 w 1230086"/>
                  <a:gd name="connsiteY5" fmla="*/ 39914 h 379186"/>
                  <a:gd name="connsiteX6" fmla="*/ 674914 w 1230086"/>
                  <a:gd name="connsiteY6" fmla="*/ 94343 h 379186"/>
                  <a:gd name="connsiteX7" fmla="*/ 729343 w 1230086"/>
                  <a:gd name="connsiteY7" fmla="*/ 246743 h 379186"/>
                  <a:gd name="connsiteX8" fmla="*/ 642257 w 1230086"/>
                  <a:gd name="connsiteY8" fmla="*/ 322943 h 379186"/>
                  <a:gd name="connsiteX9" fmla="*/ 468086 w 1230086"/>
                  <a:gd name="connsiteY9" fmla="*/ 203200 h 379186"/>
                  <a:gd name="connsiteX10" fmla="*/ 870857 w 1230086"/>
                  <a:gd name="connsiteY10" fmla="*/ 39914 h 379186"/>
                  <a:gd name="connsiteX11" fmla="*/ 1001486 w 1230086"/>
                  <a:gd name="connsiteY11" fmla="*/ 268514 h 379186"/>
                  <a:gd name="connsiteX12" fmla="*/ 1230086 w 1230086"/>
                  <a:gd name="connsiteY12" fmla="*/ 148771 h 37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30086" h="379186">
                    <a:moveTo>
                      <a:pt x="0" y="279400"/>
                    </a:moveTo>
                    <a:cubicBezTo>
                      <a:pt x="28121" y="185057"/>
                      <a:pt x="56243" y="90714"/>
                      <a:pt x="97971" y="61686"/>
                    </a:cubicBezTo>
                    <a:cubicBezTo>
                      <a:pt x="139699" y="32658"/>
                      <a:pt x="197757" y="63501"/>
                      <a:pt x="250371" y="105229"/>
                    </a:cubicBezTo>
                    <a:cubicBezTo>
                      <a:pt x="302985" y="146958"/>
                      <a:pt x="420914" y="273957"/>
                      <a:pt x="413657" y="312057"/>
                    </a:cubicBezTo>
                    <a:cubicBezTo>
                      <a:pt x="406400" y="350157"/>
                      <a:pt x="208643" y="379186"/>
                      <a:pt x="206829" y="333829"/>
                    </a:cubicBezTo>
                    <a:cubicBezTo>
                      <a:pt x="205015" y="288472"/>
                      <a:pt x="324757" y="79828"/>
                      <a:pt x="402771" y="39914"/>
                    </a:cubicBezTo>
                    <a:cubicBezTo>
                      <a:pt x="480785" y="0"/>
                      <a:pt x="620485" y="59872"/>
                      <a:pt x="674914" y="94343"/>
                    </a:cubicBezTo>
                    <a:cubicBezTo>
                      <a:pt x="729343" y="128814"/>
                      <a:pt x="734786" y="208643"/>
                      <a:pt x="729343" y="246743"/>
                    </a:cubicBezTo>
                    <a:cubicBezTo>
                      <a:pt x="723900" y="284843"/>
                      <a:pt x="685800" y="330200"/>
                      <a:pt x="642257" y="322943"/>
                    </a:cubicBezTo>
                    <a:cubicBezTo>
                      <a:pt x="598714" y="315686"/>
                      <a:pt x="429986" y="250371"/>
                      <a:pt x="468086" y="203200"/>
                    </a:cubicBezTo>
                    <a:cubicBezTo>
                      <a:pt x="506186" y="156029"/>
                      <a:pt x="781957" y="29028"/>
                      <a:pt x="870857" y="39914"/>
                    </a:cubicBezTo>
                    <a:cubicBezTo>
                      <a:pt x="959757" y="50800"/>
                      <a:pt x="941615" y="250371"/>
                      <a:pt x="1001486" y="268514"/>
                    </a:cubicBezTo>
                    <a:cubicBezTo>
                      <a:pt x="1061357" y="286657"/>
                      <a:pt x="1145721" y="217714"/>
                      <a:pt x="1230086" y="148771"/>
                    </a:cubicBezTo>
                  </a:path>
                </a:pathLst>
              </a:custGeom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4" name="Freihandform 73"/>
              <p:cNvSpPr/>
              <p:nvPr/>
            </p:nvSpPr>
            <p:spPr>
              <a:xfrm rot="9421057">
                <a:off x="4114858" y="3170953"/>
                <a:ext cx="1230086" cy="379186"/>
              </a:xfrm>
              <a:custGeom>
                <a:avLst/>
                <a:gdLst>
                  <a:gd name="connsiteX0" fmla="*/ 0 w 1230086"/>
                  <a:gd name="connsiteY0" fmla="*/ 279400 h 379186"/>
                  <a:gd name="connsiteX1" fmla="*/ 97971 w 1230086"/>
                  <a:gd name="connsiteY1" fmla="*/ 61686 h 379186"/>
                  <a:gd name="connsiteX2" fmla="*/ 250371 w 1230086"/>
                  <a:gd name="connsiteY2" fmla="*/ 105229 h 379186"/>
                  <a:gd name="connsiteX3" fmla="*/ 413657 w 1230086"/>
                  <a:gd name="connsiteY3" fmla="*/ 312057 h 379186"/>
                  <a:gd name="connsiteX4" fmla="*/ 206829 w 1230086"/>
                  <a:gd name="connsiteY4" fmla="*/ 333829 h 379186"/>
                  <a:gd name="connsiteX5" fmla="*/ 402771 w 1230086"/>
                  <a:gd name="connsiteY5" fmla="*/ 39914 h 379186"/>
                  <a:gd name="connsiteX6" fmla="*/ 674914 w 1230086"/>
                  <a:gd name="connsiteY6" fmla="*/ 94343 h 379186"/>
                  <a:gd name="connsiteX7" fmla="*/ 729343 w 1230086"/>
                  <a:gd name="connsiteY7" fmla="*/ 246743 h 379186"/>
                  <a:gd name="connsiteX8" fmla="*/ 642257 w 1230086"/>
                  <a:gd name="connsiteY8" fmla="*/ 322943 h 379186"/>
                  <a:gd name="connsiteX9" fmla="*/ 468086 w 1230086"/>
                  <a:gd name="connsiteY9" fmla="*/ 203200 h 379186"/>
                  <a:gd name="connsiteX10" fmla="*/ 870857 w 1230086"/>
                  <a:gd name="connsiteY10" fmla="*/ 39914 h 379186"/>
                  <a:gd name="connsiteX11" fmla="*/ 1001486 w 1230086"/>
                  <a:gd name="connsiteY11" fmla="*/ 268514 h 379186"/>
                  <a:gd name="connsiteX12" fmla="*/ 1230086 w 1230086"/>
                  <a:gd name="connsiteY12" fmla="*/ 148771 h 37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30086" h="379186">
                    <a:moveTo>
                      <a:pt x="0" y="279400"/>
                    </a:moveTo>
                    <a:cubicBezTo>
                      <a:pt x="28121" y="185057"/>
                      <a:pt x="56243" y="90714"/>
                      <a:pt x="97971" y="61686"/>
                    </a:cubicBezTo>
                    <a:cubicBezTo>
                      <a:pt x="139699" y="32658"/>
                      <a:pt x="197757" y="63501"/>
                      <a:pt x="250371" y="105229"/>
                    </a:cubicBezTo>
                    <a:cubicBezTo>
                      <a:pt x="302985" y="146958"/>
                      <a:pt x="420914" y="273957"/>
                      <a:pt x="413657" y="312057"/>
                    </a:cubicBezTo>
                    <a:cubicBezTo>
                      <a:pt x="406400" y="350157"/>
                      <a:pt x="208643" y="379186"/>
                      <a:pt x="206829" y="333829"/>
                    </a:cubicBezTo>
                    <a:cubicBezTo>
                      <a:pt x="205015" y="288472"/>
                      <a:pt x="324757" y="79828"/>
                      <a:pt x="402771" y="39914"/>
                    </a:cubicBezTo>
                    <a:cubicBezTo>
                      <a:pt x="480785" y="0"/>
                      <a:pt x="620485" y="59872"/>
                      <a:pt x="674914" y="94343"/>
                    </a:cubicBezTo>
                    <a:cubicBezTo>
                      <a:pt x="729343" y="128814"/>
                      <a:pt x="734786" y="208643"/>
                      <a:pt x="729343" y="246743"/>
                    </a:cubicBezTo>
                    <a:cubicBezTo>
                      <a:pt x="723900" y="284843"/>
                      <a:pt x="685800" y="330200"/>
                      <a:pt x="642257" y="322943"/>
                    </a:cubicBezTo>
                    <a:cubicBezTo>
                      <a:pt x="598714" y="315686"/>
                      <a:pt x="429986" y="250371"/>
                      <a:pt x="468086" y="203200"/>
                    </a:cubicBezTo>
                    <a:cubicBezTo>
                      <a:pt x="506186" y="156029"/>
                      <a:pt x="781957" y="29028"/>
                      <a:pt x="870857" y="39914"/>
                    </a:cubicBezTo>
                    <a:cubicBezTo>
                      <a:pt x="959757" y="50800"/>
                      <a:pt x="941615" y="250371"/>
                      <a:pt x="1001486" y="268514"/>
                    </a:cubicBezTo>
                    <a:cubicBezTo>
                      <a:pt x="1061357" y="286657"/>
                      <a:pt x="1145721" y="217714"/>
                      <a:pt x="1230086" y="148771"/>
                    </a:cubicBezTo>
                  </a:path>
                </a:pathLst>
              </a:custGeom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5" name="Freihandform 74"/>
              <p:cNvSpPr/>
              <p:nvPr/>
            </p:nvSpPr>
            <p:spPr>
              <a:xfrm rot="19089181">
                <a:off x="3714355" y="2620439"/>
                <a:ext cx="1192295" cy="388256"/>
              </a:xfrm>
              <a:custGeom>
                <a:avLst/>
                <a:gdLst>
                  <a:gd name="connsiteX0" fmla="*/ 0 w 1034143"/>
                  <a:gd name="connsiteY0" fmla="*/ 293914 h 388256"/>
                  <a:gd name="connsiteX1" fmla="*/ 239485 w 1034143"/>
                  <a:gd name="connsiteY1" fmla="*/ 65314 h 388256"/>
                  <a:gd name="connsiteX2" fmla="*/ 391885 w 1034143"/>
                  <a:gd name="connsiteY2" fmla="*/ 195943 h 388256"/>
                  <a:gd name="connsiteX3" fmla="*/ 489857 w 1034143"/>
                  <a:gd name="connsiteY3" fmla="*/ 239485 h 388256"/>
                  <a:gd name="connsiteX4" fmla="*/ 576943 w 1034143"/>
                  <a:gd name="connsiteY4" fmla="*/ 359228 h 388256"/>
                  <a:gd name="connsiteX5" fmla="*/ 816428 w 1034143"/>
                  <a:gd name="connsiteY5" fmla="*/ 65314 h 388256"/>
                  <a:gd name="connsiteX6" fmla="*/ 979714 w 1034143"/>
                  <a:gd name="connsiteY6" fmla="*/ 163285 h 388256"/>
                  <a:gd name="connsiteX7" fmla="*/ 859971 w 1034143"/>
                  <a:gd name="connsiteY7" fmla="*/ 326571 h 388256"/>
                  <a:gd name="connsiteX8" fmla="*/ 816428 w 1034143"/>
                  <a:gd name="connsiteY8" fmla="*/ 174171 h 388256"/>
                  <a:gd name="connsiteX9" fmla="*/ 1034143 w 1034143"/>
                  <a:gd name="connsiteY9" fmla="*/ 0 h 388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34143" h="388256">
                    <a:moveTo>
                      <a:pt x="0" y="293914"/>
                    </a:moveTo>
                    <a:cubicBezTo>
                      <a:pt x="87085" y="187778"/>
                      <a:pt x="174171" y="81642"/>
                      <a:pt x="239485" y="65314"/>
                    </a:cubicBezTo>
                    <a:cubicBezTo>
                      <a:pt x="304799" y="48986"/>
                      <a:pt x="350156" y="166915"/>
                      <a:pt x="391885" y="195943"/>
                    </a:cubicBezTo>
                    <a:cubicBezTo>
                      <a:pt x="433614" y="224972"/>
                      <a:pt x="459014" y="212271"/>
                      <a:pt x="489857" y="239485"/>
                    </a:cubicBezTo>
                    <a:cubicBezTo>
                      <a:pt x="520700" y="266699"/>
                      <a:pt x="522515" y="388256"/>
                      <a:pt x="576943" y="359228"/>
                    </a:cubicBezTo>
                    <a:cubicBezTo>
                      <a:pt x="631371" y="330200"/>
                      <a:pt x="749300" y="97971"/>
                      <a:pt x="816428" y="65314"/>
                    </a:cubicBezTo>
                    <a:cubicBezTo>
                      <a:pt x="883556" y="32657"/>
                      <a:pt x="972457" y="119742"/>
                      <a:pt x="979714" y="163285"/>
                    </a:cubicBezTo>
                    <a:cubicBezTo>
                      <a:pt x="986971" y="206828"/>
                      <a:pt x="887185" y="324757"/>
                      <a:pt x="859971" y="326571"/>
                    </a:cubicBezTo>
                    <a:cubicBezTo>
                      <a:pt x="832757" y="328385"/>
                      <a:pt x="787399" y="228600"/>
                      <a:pt x="816428" y="174171"/>
                    </a:cubicBezTo>
                    <a:cubicBezTo>
                      <a:pt x="845457" y="119743"/>
                      <a:pt x="939800" y="59871"/>
                      <a:pt x="1034143" y="0"/>
                    </a:cubicBezTo>
                  </a:path>
                </a:pathLst>
              </a:custGeom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48" name="Gruppieren 84"/>
            <p:cNvGrpSpPr/>
            <p:nvPr/>
          </p:nvGrpSpPr>
          <p:grpSpPr>
            <a:xfrm>
              <a:off x="2057400" y="2286000"/>
              <a:ext cx="2747781" cy="3624172"/>
              <a:chOff x="2597163" y="1905000"/>
              <a:chExt cx="2747781" cy="3624172"/>
            </a:xfrm>
          </p:grpSpPr>
          <p:sp>
            <p:nvSpPr>
              <p:cNvPr id="62" name="Freihandform 61"/>
              <p:cNvSpPr/>
              <p:nvPr/>
            </p:nvSpPr>
            <p:spPr>
              <a:xfrm rot="727542">
                <a:off x="4231164" y="3816717"/>
                <a:ext cx="1034143" cy="388256"/>
              </a:xfrm>
              <a:custGeom>
                <a:avLst/>
                <a:gdLst>
                  <a:gd name="connsiteX0" fmla="*/ 0 w 1034143"/>
                  <a:gd name="connsiteY0" fmla="*/ 293914 h 388256"/>
                  <a:gd name="connsiteX1" fmla="*/ 239485 w 1034143"/>
                  <a:gd name="connsiteY1" fmla="*/ 65314 h 388256"/>
                  <a:gd name="connsiteX2" fmla="*/ 391885 w 1034143"/>
                  <a:gd name="connsiteY2" fmla="*/ 195943 h 388256"/>
                  <a:gd name="connsiteX3" fmla="*/ 489857 w 1034143"/>
                  <a:gd name="connsiteY3" fmla="*/ 239485 h 388256"/>
                  <a:gd name="connsiteX4" fmla="*/ 576943 w 1034143"/>
                  <a:gd name="connsiteY4" fmla="*/ 359228 h 388256"/>
                  <a:gd name="connsiteX5" fmla="*/ 816428 w 1034143"/>
                  <a:gd name="connsiteY5" fmla="*/ 65314 h 388256"/>
                  <a:gd name="connsiteX6" fmla="*/ 979714 w 1034143"/>
                  <a:gd name="connsiteY6" fmla="*/ 163285 h 388256"/>
                  <a:gd name="connsiteX7" fmla="*/ 859971 w 1034143"/>
                  <a:gd name="connsiteY7" fmla="*/ 326571 h 388256"/>
                  <a:gd name="connsiteX8" fmla="*/ 816428 w 1034143"/>
                  <a:gd name="connsiteY8" fmla="*/ 174171 h 388256"/>
                  <a:gd name="connsiteX9" fmla="*/ 1034143 w 1034143"/>
                  <a:gd name="connsiteY9" fmla="*/ 0 h 388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34143" h="388256">
                    <a:moveTo>
                      <a:pt x="0" y="293914"/>
                    </a:moveTo>
                    <a:cubicBezTo>
                      <a:pt x="87085" y="187778"/>
                      <a:pt x="174171" y="81642"/>
                      <a:pt x="239485" y="65314"/>
                    </a:cubicBezTo>
                    <a:cubicBezTo>
                      <a:pt x="304799" y="48986"/>
                      <a:pt x="350156" y="166915"/>
                      <a:pt x="391885" y="195943"/>
                    </a:cubicBezTo>
                    <a:cubicBezTo>
                      <a:pt x="433614" y="224972"/>
                      <a:pt x="459014" y="212271"/>
                      <a:pt x="489857" y="239485"/>
                    </a:cubicBezTo>
                    <a:cubicBezTo>
                      <a:pt x="520700" y="266699"/>
                      <a:pt x="522515" y="388256"/>
                      <a:pt x="576943" y="359228"/>
                    </a:cubicBezTo>
                    <a:cubicBezTo>
                      <a:pt x="631371" y="330200"/>
                      <a:pt x="749300" y="97971"/>
                      <a:pt x="816428" y="65314"/>
                    </a:cubicBezTo>
                    <a:cubicBezTo>
                      <a:pt x="883556" y="32657"/>
                      <a:pt x="972457" y="119742"/>
                      <a:pt x="979714" y="163285"/>
                    </a:cubicBezTo>
                    <a:cubicBezTo>
                      <a:pt x="986971" y="206828"/>
                      <a:pt x="887185" y="324757"/>
                      <a:pt x="859971" y="326571"/>
                    </a:cubicBezTo>
                    <a:cubicBezTo>
                      <a:pt x="832757" y="328385"/>
                      <a:pt x="787399" y="228600"/>
                      <a:pt x="816428" y="174171"/>
                    </a:cubicBezTo>
                    <a:cubicBezTo>
                      <a:pt x="845457" y="119743"/>
                      <a:pt x="939800" y="59871"/>
                      <a:pt x="1034143" y="0"/>
                    </a:cubicBezTo>
                  </a:path>
                </a:pathLst>
              </a:custGeom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3" name="Freihandform 62"/>
              <p:cNvSpPr/>
              <p:nvPr/>
            </p:nvSpPr>
            <p:spPr>
              <a:xfrm rot="12455673">
                <a:off x="4107509" y="4352188"/>
                <a:ext cx="1230086" cy="379186"/>
              </a:xfrm>
              <a:custGeom>
                <a:avLst/>
                <a:gdLst>
                  <a:gd name="connsiteX0" fmla="*/ 0 w 1230086"/>
                  <a:gd name="connsiteY0" fmla="*/ 279400 h 379186"/>
                  <a:gd name="connsiteX1" fmla="*/ 97971 w 1230086"/>
                  <a:gd name="connsiteY1" fmla="*/ 61686 h 379186"/>
                  <a:gd name="connsiteX2" fmla="*/ 250371 w 1230086"/>
                  <a:gd name="connsiteY2" fmla="*/ 105229 h 379186"/>
                  <a:gd name="connsiteX3" fmla="*/ 413657 w 1230086"/>
                  <a:gd name="connsiteY3" fmla="*/ 312057 h 379186"/>
                  <a:gd name="connsiteX4" fmla="*/ 206829 w 1230086"/>
                  <a:gd name="connsiteY4" fmla="*/ 333829 h 379186"/>
                  <a:gd name="connsiteX5" fmla="*/ 402771 w 1230086"/>
                  <a:gd name="connsiteY5" fmla="*/ 39914 h 379186"/>
                  <a:gd name="connsiteX6" fmla="*/ 674914 w 1230086"/>
                  <a:gd name="connsiteY6" fmla="*/ 94343 h 379186"/>
                  <a:gd name="connsiteX7" fmla="*/ 729343 w 1230086"/>
                  <a:gd name="connsiteY7" fmla="*/ 246743 h 379186"/>
                  <a:gd name="connsiteX8" fmla="*/ 642257 w 1230086"/>
                  <a:gd name="connsiteY8" fmla="*/ 322943 h 379186"/>
                  <a:gd name="connsiteX9" fmla="*/ 468086 w 1230086"/>
                  <a:gd name="connsiteY9" fmla="*/ 203200 h 379186"/>
                  <a:gd name="connsiteX10" fmla="*/ 870857 w 1230086"/>
                  <a:gd name="connsiteY10" fmla="*/ 39914 h 379186"/>
                  <a:gd name="connsiteX11" fmla="*/ 1001486 w 1230086"/>
                  <a:gd name="connsiteY11" fmla="*/ 268514 h 379186"/>
                  <a:gd name="connsiteX12" fmla="*/ 1230086 w 1230086"/>
                  <a:gd name="connsiteY12" fmla="*/ 148771 h 37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30086" h="379186">
                    <a:moveTo>
                      <a:pt x="0" y="279400"/>
                    </a:moveTo>
                    <a:cubicBezTo>
                      <a:pt x="28121" y="185057"/>
                      <a:pt x="56243" y="90714"/>
                      <a:pt x="97971" y="61686"/>
                    </a:cubicBezTo>
                    <a:cubicBezTo>
                      <a:pt x="139699" y="32658"/>
                      <a:pt x="197757" y="63501"/>
                      <a:pt x="250371" y="105229"/>
                    </a:cubicBezTo>
                    <a:cubicBezTo>
                      <a:pt x="302985" y="146958"/>
                      <a:pt x="420914" y="273957"/>
                      <a:pt x="413657" y="312057"/>
                    </a:cubicBezTo>
                    <a:cubicBezTo>
                      <a:pt x="406400" y="350157"/>
                      <a:pt x="208643" y="379186"/>
                      <a:pt x="206829" y="333829"/>
                    </a:cubicBezTo>
                    <a:cubicBezTo>
                      <a:pt x="205015" y="288472"/>
                      <a:pt x="324757" y="79828"/>
                      <a:pt x="402771" y="39914"/>
                    </a:cubicBezTo>
                    <a:cubicBezTo>
                      <a:pt x="480785" y="0"/>
                      <a:pt x="620485" y="59872"/>
                      <a:pt x="674914" y="94343"/>
                    </a:cubicBezTo>
                    <a:cubicBezTo>
                      <a:pt x="729343" y="128814"/>
                      <a:pt x="734786" y="208643"/>
                      <a:pt x="729343" y="246743"/>
                    </a:cubicBezTo>
                    <a:cubicBezTo>
                      <a:pt x="723900" y="284843"/>
                      <a:pt x="685800" y="330200"/>
                      <a:pt x="642257" y="322943"/>
                    </a:cubicBezTo>
                    <a:cubicBezTo>
                      <a:pt x="598714" y="315686"/>
                      <a:pt x="429986" y="250371"/>
                      <a:pt x="468086" y="203200"/>
                    </a:cubicBezTo>
                    <a:cubicBezTo>
                      <a:pt x="506186" y="156029"/>
                      <a:pt x="781957" y="29028"/>
                      <a:pt x="870857" y="39914"/>
                    </a:cubicBezTo>
                    <a:cubicBezTo>
                      <a:pt x="959757" y="50800"/>
                      <a:pt x="941615" y="250371"/>
                      <a:pt x="1001486" y="268514"/>
                    </a:cubicBezTo>
                    <a:cubicBezTo>
                      <a:pt x="1061357" y="286657"/>
                      <a:pt x="1145721" y="217714"/>
                      <a:pt x="1230086" y="148771"/>
                    </a:cubicBezTo>
                  </a:path>
                </a:pathLst>
              </a:custGeom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4" name="Freihandform 63"/>
              <p:cNvSpPr/>
              <p:nvPr/>
            </p:nvSpPr>
            <p:spPr>
              <a:xfrm rot="3507827">
                <a:off x="3703683" y="4817973"/>
                <a:ext cx="1034143" cy="388256"/>
              </a:xfrm>
              <a:custGeom>
                <a:avLst/>
                <a:gdLst>
                  <a:gd name="connsiteX0" fmla="*/ 0 w 1034143"/>
                  <a:gd name="connsiteY0" fmla="*/ 293914 h 388256"/>
                  <a:gd name="connsiteX1" fmla="*/ 239485 w 1034143"/>
                  <a:gd name="connsiteY1" fmla="*/ 65314 h 388256"/>
                  <a:gd name="connsiteX2" fmla="*/ 391885 w 1034143"/>
                  <a:gd name="connsiteY2" fmla="*/ 195943 h 388256"/>
                  <a:gd name="connsiteX3" fmla="*/ 489857 w 1034143"/>
                  <a:gd name="connsiteY3" fmla="*/ 239485 h 388256"/>
                  <a:gd name="connsiteX4" fmla="*/ 576943 w 1034143"/>
                  <a:gd name="connsiteY4" fmla="*/ 359228 h 388256"/>
                  <a:gd name="connsiteX5" fmla="*/ 816428 w 1034143"/>
                  <a:gd name="connsiteY5" fmla="*/ 65314 h 388256"/>
                  <a:gd name="connsiteX6" fmla="*/ 979714 w 1034143"/>
                  <a:gd name="connsiteY6" fmla="*/ 163285 h 388256"/>
                  <a:gd name="connsiteX7" fmla="*/ 859971 w 1034143"/>
                  <a:gd name="connsiteY7" fmla="*/ 326571 h 388256"/>
                  <a:gd name="connsiteX8" fmla="*/ 816428 w 1034143"/>
                  <a:gd name="connsiteY8" fmla="*/ 174171 h 388256"/>
                  <a:gd name="connsiteX9" fmla="*/ 1034143 w 1034143"/>
                  <a:gd name="connsiteY9" fmla="*/ 0 h 388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34143" h="388256">
                    <a:moveTo>
                      <a:pt x="0" y="293914"/>
                    </a:moveTo>
                    <a:cubicBezTo>
                      <a:pt x="87085" y="187778"/>
                      <a:pt x="174171" y="81642"/>
                      <a:pt x="239485" y="65314"/>
                    </a:cubicBezTo>
                    <a:cubicBezTo>
                      <a:pt x="304799" y="48986"/>
                      <a:pt x="350156" y="166915"/>
                      <a:pt x="391885" y="195943"/>
                    </a:cubicBezTo>
                    <a:cubicBezTo>
                      <a:pt x="433614" y="224972"/>
                      <a:pt x="459014" y="212271"/>
                      <a:pt x="489857" y="239485"/>
                    </a:cubicBezTo>
                    <a:cubicBezTo>
                      <a:pt x="520700" y="266699"/>
                      <a:pt x="522515" y="388256"/>
                      <a:pt x="576943" y="359228"/>
                    </a:cubicBezTo>
                    <a:cubicBezTo>
                      <a:pt x="631371" y="330200"/>
                      <a:pt x="749300" y="97971"/>
                      <a:pt x="816428" y="65314"/>
                    </a:cubicBezTo>
                    <a:cubicBezTo>
                      <a:pt x="883556" y="32657"/>
                      <a:pt x="972457" y="119742"/>
                      <a:pt x="979714" y="163285"/>
                    </a:cubicBezTo>
                    <a:cubicBezTo>
                      <a:pt x="986971" y="206828"/>
                      <a:pt x="887185" y="324757"/>
                      <a:pt x="859971" y="326571"/>
                    </a:cubicBezTo>
                    <a:cubicBezTo>
                      <a:pt x="832757" y="328385"/>
                      <a:pt x="787399" y="228600"/>
                      <a:pt x="816428" y="174171"/>
                    </a:cubicBezTo>
                    <a:cubicBezTo>
                      <a:pt x="845457" y="119743"/>
                      <a:pt x="939800" y="59871"/>
                      <a:pt x="1034143" y="0"/>
                    </a:cubicBezTo>
                  </a:path>
                </a:pathLst>
              </a:custGeom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5" name="Freihandform 64"/>
              <p:cNvSpPr/>
              <p:nvPr/>
            </p:nvSpPr>
            <p:spPr>
              <a:xfrm rot="14451958">
                <a:off x="2274219" y="2655863"/>
                <a:ext cx="1034143" cy="388256"/>
              </a:xfrm>
              <a:custGeom>
                <a:avLst/>
                <a:gdLst>
                  <a:gd name="connsiteX0" fmla="*/ 0 w 1034143"/>
                  <a:gd name="connsiteY0" fmla="*/ 293914 h 388256"/>
                  <a:gd name="connsiteX1" fmla="*/ 239485 w 1034143"/>
                  <a:gd name="connsiteY1" fmla="*/ 65314 h 388256"/>
                  <a:gd name="connsiteX2" fmla="*/ 391885 w 1034143"/>
                  <a:gd name="connsiteY2" fmla="*/ 195943 h 388256"/>
                  <a:gd name="connsiteX3" fmla="*/ 489857 w 1034143"/>
                  <a:gd name="connsiteY3" fmla="*/ 239485 h 388256"/>
                  <a:gd name="connsiteX4" fmla="*/ 576943 w 1034143"/>
                  <a:gd name="connsiteY4" fmla="*/ 359228 h 388256"/>
                  <a:gd name="connsiteX5" fmla="*/ 816428 w 1034143"/>
                  <a:gd name="connsiteY5" fmla="*/ 65314 h 388256"/>
                  <a:gd name="connsiteX6" fmla="*/ 979714 w 1034143"/>
                  <a:gd name="connsiteY6" fmla="*/ 163285 h 388256"/>
                  <a:gd name="connsiteX7" fmla="*/ 859971 w 1034143"/>
                  <a:gd name="connsiteY7" fmla="*/ 326571 h 388256"/>
                  <a:gd name="connsiteX8" fmla="*/ 816428 w 1034143"/>
                  <a:gd name="connsiteY8" fmla="*/ 174171 h 388256"/>
                  <a:gd name="connsiteX9" fmla="*/ 1034143 w 1034143"/>
                  <a:gd name="connsiteY9" fmla="*/ 0 h 388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34143" h="388256">
                    <a:moveTo>
                      <a:pt x="0" y="293914"/>
                    </a:moveTo>
                    <a:cubicBezTo>
                      <a:pt x="87085" y="187778"/>
                      <a:pt x="174171" y="81642"/>
                      <a:pt x="239485" y="65314"/>
                    </a:cubicBezTo>
                    <a:cubicBezTo>
                      <a:pt x="304799" y="48986"/>
                      <a:pt x="350156" y="166915"/>
                      <a:pt x="391885" y="195943"/>
                    </a:cubicBezTo>
                    <a:cubicBezTo>
                      <a:pt x="433614" y="224972"/>
                      <a:pt x="459014" y="212271"/>
                      <a:pt x="489857" y="239485"/>
                    </a:cubicBezTo>
                    <a:cubicBezTo>
                      <a:pt x="520700" y="266699"/>
                      <a:pt x="522515" y="388256"/>
                      <a:pt x="576943" y="359228"/>
                    </a:cubicBezTo>
                    <a:cubicBezTo>
                      <a:pt x="631371" y="330200"/>
                      <a:pt x="749300" y="97971"/>
                      <a:pt x="816428" y="65314"/>
                    </a:cubicBezTo>
                    <a:cubicBezTo>
                      <a:pt x="883556" y="32657"/>
                      <a:pt x="972457" y="119742"/>
                      <a:pt x="979714" y="163285"/>
                    </a:cubicBezTo>
                    <a:cubicBezTo>
                      <a:pt x="986971" y="206828"/>
                      <a:pt x="887185" y="324757"/>
                      <a:pt x="859971" y="326571"/>
                    </a:cubicBezTo>
                    <a:cubicBezTo>
                      <a:pt x="832757" y="328385"/>
                      <a:pt x="787399" y="228600"/>
                      <a:pt x="816428" y="174171"/>
                    </a:cubicBezTo>
                    <a:cubicBezTo>
                      <a:pt x="845457" y="119743"/>
                      <a:pt x="939800" y="59871"/>
                      <a:pt x="1034143" y="0"/>
                    </a:cubicBezTo>
                  </a:path>
                </a:pathLst>
              </a:custGeom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6" name="Freihandform 65"/>
              <p:cNvSpPr/>
              <p:nvPr/>
            </p:nvSpPr>
            <p:spPr>
              <a:xfrm rot="5400000">
                <a:off x="2882769" y="2330450"/>
                <a:ext cx="1230086" cy="379186"/>
              </a:xfrm>
              <a:custGeom>
                <a:avLst/>
                <a:gdLst>
                  <a:gd name="connsiteX0" fmla="*/ 0 w 1230086"/>
                  <a:gd name="connsiteY0" fmla="*/ 279400 h 379186"/>
                  <a:gd name="connsiteX1" fmla="*/ 97971 w 1230086"/>
                  <a:gd name="connsiteY1" fmla="*/ 61686 h 379186"/>
                  <a:gd name="connsiteX2" fmla="*/ 250371 w 1230086"/>
                  <a:gd name="connsiteY2" fmla="*/ 105229 h 379186"/>
                  <a:gd name="connsiteX3" fmla="*/ 413657 w 1230086"/>
                  <a:gd name="connsiteY3" fmla="*/ 312057 h 379186"/>
                  <a:gd name="connsiteX4" fmla="*/ 206829 w 1230086"/>
                  <a:gd name="connsiteY4" fmla="*/ 333829 h 379186"/>
                  <a:gd name="connsiteX5" fmla="*/ 402771 w 1230086"/>
                  <a:gd name="connsiteY5" fmla="*/ 39914 h 379186"/>
                  <a:gd name="connsiteX6" fmla="*/ 674914 w 1230086"/>
                  <a:gd name="connsiteY6" fmla="*/ 94343 h 379186"/>
                  <a:gd name="connsiteX7" fmla="*/ 729343 w 1230086"/>
                  <a:gd name="connsiteY7" fmla="*/ 246743 h 379186"/>
                  <a:gd name="connsiteX8" fmla="*/ 642257 w 1230086"/>
                  <a:gd name="connsiteY8" fmla="*/ 322943 h 379186"/>
                  <a:gd name="connsiteX9" fmla="*/ 468086 w 1230086"/>
                  <a:gd name="connsiteY9" fmla="*/ 203200 h 379186"/>
                  <a:gd name="connsiteX10" fmla="*/ 870857 w 1230086"/>
                  <a:gd name="connsiteY10" fmla="*/ 39914 h 379186"/>
                  <a:gd name="connsiteX11" fmla="*/ 1001486 w 1230086"/>
                  <a:gd name="connsiteY11" fmla="*/ 268514 h 379186"/>
                  <a:gd name="connsiteX12" fmla="*/ 1230086 w 1230086"/>
                  <a:gd name="connsiteY12" fmla="*/ 148771 h 37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30086" h="379186">
                    <a:moveTo>
                      <a:pt x="0" y="279400"/>
                    </a:moveTo>
                    <a:cubicBezTo>
                      <a:pt x="28121" y="185057"/>
                      <a:pt x="56243" y="90714"/>
                      <a:pt x="97971" y="61686"/>
                    </a:cubicBezTo>
                    <a:cubicBezTo>
                      <a:pt x="139699" y="32658"/>
                      <a:pt x="197757" y="63501"/>
                      <a:pt x="250371" y="105229"/>
                    </a:cubicBezTo>
                    <a:cubicBezTo>
                      <a:pt x="302985" y="146958"/>
                      <a:pt x="420914" y="273957"/>
                      <a:pt x="413657" y="312057"/>
                    </a:cubicBezTo>
                    <a:cubicBezTo>
                      <a:pt x="406400" y="350157"/>
                      <a:pt x="208643" y="379186"/>
                      <a:pt x="206829" y="333829"/>
                    </a:cubicBezTo>
                    <a:cubicBezTo>
                      <a:pt x="205015" y="288472"/>
                      <a:pt x="324757" y="79828"/>
                      <a:pt x="402771" y="39914"/>
                    </a:cubicBezTo>
                    <a:cubicBezTo>
                      <a:pt x="480785" y="0"/>
                      <a:pt x="620485" y="59872"/>
                      <a:pt x="674914" y="94343"/>
                    </a:cubicBezTo>
                    <a:cubicBezTo>
                      <a:pt x="729343" y="128814"/>
                      <a:pt x="734786" y="208643"/>
                      <a:pt x="729343" y="246743"/>
                    </a:cubicBezTo>
                    <a:cubicBezTo>
                      <a:pt x="723900" y="284843"/>
                      <a:pt x="685800" y="330200"/>
                      <a:pt x="642257" y="322943"/>
                    </a:cubicBezTo>
                    <a:cubicBezTo>
                      <a:pt x="598714" y="315686"/>
                      <a:pt x="429986" y="250371"/>
                      <a:pt x="468086" y="203200"/>
                    </a:cubicBezTo>
                    <a:cubicBezTo>
                      <a:pt x="506186" y="156029"/>
                      <a:pt x="781957" y="29028"/>
                      <a:pt x="870857" y="39914"/>
                    </a:cubicBezTo>
                    <a:cubicBezTo>
                      <a:pt x="959757" y="50800"/>
                      <a:pt x="941615" y="250371"/>
                      <a:pt x="1001486" y="268514"/>
                    </a:cubicBezTo>
                    <a:cubicBezTo>
                      <a:pt x="1061357" y="286657"/>
                      <a:pt x="1145721" y="217714"/>
                      <a:pt x="1230086" y="148771"/>
                    </a:cubicBezTo>
                  </a:path>
                </a:pathLst>
              </a:custGeom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7" name="Freihandform 66"/>
              <p:cNvSpPr/>
              <p:nvPr/>
            </p:nvSpPr>
            <p:spPr>
              <a:xfrm rot="9421057">
                <a:off x="4114858" y="3170953"/>
                <a:ext cx="1230086" cy="379186"/>
              </a:xfrm>
              <a:custGeom>
                <a:avLst/>
                <a:gdLst>
                  <a:gd name="connsiteX0" fmla="*/ 0 w 1230086"/>
                  <a:gd name="connsiteY0" fmla="*/ 279400 h 379186"/>
                  <a:gd name="connsiteX1" fmla="*/ 97971 w 1230086"/>
                  <a:gd name="connsiteY1" fmla="*/ 61686 h 379186"/>
                  <a:gd name="connsiteX2" fmla="*/ 250371 w 1230086"/>
                  <a:gd name="connsiteY2" fmla="*/ 105229 h 379186"/>
                  <a:gd name="connsiteX3" fmla="*/ 413657 w 1230086"/>
                  <a:gd name="connsiteY3" fmla="*/ 312057 h 379186"/>
                  <a:gd name="connsiteX4" fmla="*/ 206829 w 1230086"/>
                  <a:gd name="connsiteY4" fmla="*/ 333829 h 379186"/>
                  <a:gd name="connsiteX5" fmla="*/ 402771 w 1230086"/>
                  <a:gd name="connsiteY5" fmla="*/ 39914 h 379186"/>
                  <a:gd name="connsiteX6" fmla="*/ 674914 w 1230086"/>
                  <a:gd name="connsiteY6" fmla="*/ 94343 h 379186"/>
                  <a:gd name="connsiteX7" fmla="*/ 729343 w 1230086"/>
                  <a:gd name="connsiteY7" fmla="*/ 246743 h 379186"/>
                  <a:gd name="connsiteX8" fmla="*/ 642257 w 1230086"/>
                  <a:gd name="connsiteY8" fmla="*/ 322943 h 379186"/>
                  <a:gd name="connsiteX9" fmla="*/ 468086 w 1230086"/>
                  <a:gd name="connsiteY9" fmla="*/ 203200 h 379186"/>
                  <a:gd name="connsiteX10" fmla="*/ 870857 w 1230086"/>
                  <a:gd name="connsiteY10" fmla="*/ 39914 h 379186"/>
                  <a:gd name="connsiteX11" fmla="*/ 1001486 w 1230086"/>
                  <a:gd name="connsiteY11" fmla="*/ 268514 h 379186"/>
                  <a:gd name="connsiteX12" fmla="*/ 1230086 w 1230086"/>
                  <a:gd name="connsiteY12" fmla="*/ 148771 h 37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30086" h="379186">
                    <a:moveTo>
                      <a:pt x="0" y="279400"/>
                    </a:moveTo>
                    <a:cubicBezTo>
                      <a:pt x="28121" y="185057"/>
                      <a:pt x="56243" y="90714"/>
                      <a:pt x="97971" y="61686"/>
                    </a:cubicBezTo>
                    <a:cubicBezTo>
                      <a:pt x="139699" y="32658"/>
                      <a:pt x="197757" y="63501"/>
                      <a:pt x="250371" y="105229"/>
                    </a:cubicBezTo>
                    <a:cubicBezTo>
                      <a:pt x="302985" y="146958"/>
                      <a:pt x="420914" y="273957"/>
                      <a:pt x="413657" y="312057"/>
                    </a:cubicBezTo>
                    <a:cubicBezTo>
                      <a:pt x="406400" y="350157"/>
                      <a:pt x="208643" y="379186"/>
                      <a:pt x="206829" y="333829"/>
                    </a:cubicBezTo>
                    <a:cubicBezTo>
                      <a:pt x="205015" y="288472"/>
                      <a:pt x="324757" y="79828"/>
                      <a:pt x="402771" y="39914"/>
                    </a:cubicBezTo>
                    <a:cubicBezTo>
                      <a:pt x="480785" y="0"/>
                      <a:pt x="620485" y="59872"/>
                      <a:pt x="674914" y="94343"/>
                    </a:cubicBezTo>
                    <a:cubicBezTo>
                      <a:pt x="729343" y="128814"/>
                      <a:pt x="734786" y="208643"/>
                      <a:pt x="729343" y="246743"/>
                    </a:cubicBezTo>
                    <a:cubicBezTo>
                      <a:pt x="723900" y="284843"/>
                      <a:pt x="685800" y="330200"/>
                      <a:pt x="642257" y="322943"/>
                    </a:cubicBezTo>
                    <a:cubicBezTo>
                      <a:pt x="598714" y="315686"/>
                      <a:pt x="429986" y="250371"/>
                      <a:pt x="468086" y="203200"/>
                    </a:cubicBezTo>
                    <a:cubicBezTo>
                      <a:pt x="506186" y="156029"/>
                      <a:pt x="781957" y="29028"/>
                      <a:pt x="870857" y="39914"/>
                    </a:cubicBezTo>
                    <a:cubicBezTo>
                      <a:pt x="959757" y="50800"/>
                      <a:pt x="941615" y="250371"/>
                      <a:pt x="1001486" y="268514"/>
                    </a:cubicBezTo>
                    <a:cubicBezTo>
                      <a:pt x="1061357" y="286657"/>
                      <a:pt x="1145721" y="217714"/>
                      <a:pt x="1230086" y="148771"/>
                    </a:cubicBezTo>
                  </a:path>
                </a:pathLst>
              </a:custGeom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8" name="Freihandform 67"/>
              <p:cNvSpPr/>
              <p:nvPr/>
            </p:nvSpPr>
            <p:spPr>
              <a:xfrm rot="19089181">
                <a:off x="3714355" y="2620439"/>
                <a:ext cx="1192295" cy="388256"/>
              </a:xfrm>
              <a:custGeom>
                <a:avLst/>
                <a:gdLst>
                  <a:gd name="connsiteX0" fmla="*/ 0 w 1034143"/>
                  <a:gd name="connsiteY0" fmla="*/ 293914 h 388256"/>
                  <a:gd name="connsiteX1" fmla="*/ 239485 w 1034143"/>
                  <a:gd name="connsiteY1" fmla="*/ 65314 h 388256"/>
                  <a:gd name="connsiteX2" fmla="*/ 391885 w 1034143"/>
                  <a:gd name="connsiteY2" fmla="*/ 195943 h 388256"/>
                  <a:gd name="connsiteX3" fmla="*/ 489857 w 1034143"/>
                  <a:gd name="connsiteY3" fmla="*/ 239485 h 388256"/>
                  <a:gd name="connsiteX4" fmla="*/ 576943 w 1034143"/>
                  <a:gd name="connsiteY4" fmla="*/ 359228 h 388256"/>
                  <a:gd name="connsiteX5" fmla="*/ 816428 w 1034143"/>
                  <a:gd name="connsiteY5" fmla="*/ 65314 h 388256"/>
                  <a:gd name="connsiteX6" fmla="*/ 979714 w 1034143"/>
                  <a:gd name="connsiteY6" fmla="*/ 163285 h 388256"/>
                  <a:gd name="connsiteX7" fmla="*/ 859971 w 1034143"/>
                  <a:gd name="connsiteY7" fmla="*/ 326571 h 388256"/>
                  <a:gd name="connsiteX8" fmla="*/ 816428 w 1034143"/>
                  <a:gd name="connsiteY8" fmla="*/ 174171 h 388256"/>
                  <a:gd name="connsiteX9" fmla="*/ 1034143 w 1034143"/>
                  <a:gd name="connsiteY9" fmla="*/ 0 h 388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34143" h="388256">
                    <a:moveTo>
                      <a:pt x="0" y="293914"/>
                    </a:moveTo>
                    <a:cubicBezTo>
                      <a:pt x="87085" y="187778"/>
                      <a:pt x="174171" y="81642"/>
                      <a:pt x="239485" y="65314"/>
                    </a:cubicBezTo>
                    <a:cubicBezTo>
                      <a:pt x="304799" y="48986"/>
                      <a:pt x="350156" y="166915"/>
                      <a:pt x="391885" y="195943"/>
                    </a:cubicBezTo>
                    <a:cubicBezTo>
                      <a:pt x="433614" y="224972"/>
                      <a:pt x="459014" y="212271"/>
                      <a:pt x="489857" y="239485"/>
                    </a:cubicBezTo>
                    <a:cubicBezTo>
                      <a:pt x="520700" y="266699"/>
                      <a:pt x="522515" y="388256"/>
                      <a:pt x="576943" y="359228"/>
                    </a:cubicBezTo>
                    <a:cubicBezTo>
                      <a:pt x="631371" y="330200"/>
                      <a:pt x="749300" y="97971"/>
                      <a:pt x="816428" y="65314"/>
                    </a:cubicBezTo>
                    <a:cubicBezTo>
                      <a:pt x="883556" y="32657"/>
                      <a:pt x="972457" y="119742"/>
                      <a:pt x="979714" y="163285"/>
                    </a:cubicBezTo>
                    <a:cubicBezTo>
                      <a:pt x="986971" y="206828"/>
                      <a:pt x="887185" y="324757"/>
                      <a:pt x="859971" y="326571"/>
                    </a:cubicBezTo>
                    <a:cubicBezTo>
                      <a:pt x="832757" y="328385"/>
                      <a:pt x="787399" y="228600"/>
                      <a:pt x="816428" y="174171"/>
                    </a:cubicBezTo>
                    <a:cubicBezTo>
                      <a:pt x="845457" y="119743"/>
                      <a:pt x="939800" y="59871"/>
                      <a:pt x="1034143" y="0"/>
                    </a:cubicBezTo>
                  </a:path>
                </a:pathLst>
              </a:custGeom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49" name="Gruppieren 44"/>
            <p:cNvGrpSpPr/>
            <p:nvPr/>
          </p:nvGrpSpPr>
          <p:grpSpPr>
            <a:xfrm>
              <a:off x="482350" y="2692940"/>
              <a:ext cx="3744744" cy="4038600"/>
              <a:chOff x="482350" y="2692940"/>
              <a:chExt cx="3744744" cy="4038600"/>
            </a:xfrm>
          </p:grpSpPr>
          <p:sp>
            <p:nvSpPr>
              <p:cNvPr id="50" name="Freihandform 49"/>
              <p:cNvSpPr/>
              <p:nvPr/>
            </p:nvSpPr>
            <p:spPr>
              <a:xfrm rot="727542">
                <a:off x="3113314" y="4604657"/>
                <a:ext cx="1034143" cy="388256"/>
              </a:xfrm>
              <a:custGeom>
                <a:avLst/>
                <a:gdLst>
                  <a:gd name="connsiteX0" fmla="*/ 0 w 1034143"/>
                  <a:gd name="connsiteY0" fmla="*/ 293914 h 388256"/>
                  <a:gd name="connsiteX1" fmla="*/ 239485 w 1034143"/>
                  <a:gd name="connsiteY1" fmla="*/ 65314 h 388256"/>
                  <a:gd name="connsiteX2" fmla="*/ 391885 w 1034143"/>
                  <a:gd name="connsiteY2" fmla="*/ 195943 h 388256"/>
                  <a:gd name="connsiteX3" fmla="*/ 489857 w 1034143"/>
                  <a:gd name="connsiteY3" fmla="*/ 239485 h 388256"/>
                  <a:gd name="connsiteX4" fmla="*/ 576943 w 1034143"/>
                  <a:gd name="connsiteY4" fmla="*/ 359228 h 388256"/>
                  <a:gd name="connsiteX5" fmla="*/ 816428 w 1034143"/>
                  <a:gd name="connsiteY5" fmla="*/ 65314 h 388256"/>
                  <a:gd name="connsiteX6" fmla="*/ 979714 w 1034143"/>
                  <a:gd name="connsiteY6" fmla="*/ 163285 h 388256"/>
                  <a:gd name="connsiteX7" fmla="*/ 859971 w 1034143"/>
                  <a:gd name="connsiteY7" fmla="*/ 326571 h 388256"/>
                  <a:gd name="connsiteX8" fmla="*/ 816428 w 1034143"/>
                  <a:gd name="connsiteY8" fmla="*/ 174171 h 388256"/>
                  <a:gd name="connsiteX9" fmla="*/ 1034143 w 1034143"/>
                  <a:gd name="connsiteY9" fmla="*/ 0 h 388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34143" h="388256">
                    <a:moveTo>
                      <a:pt x="0" y="293914"/>
                    </a:moveTo>
                    <a:cubicBezTo>
                      <a:pt x="87085" y="187778"/>
                      <a:pt x="174171" y="81642"/>
                      <a:pt x="239485" y="65314"/>
                    </a:cubicBezTo>
                    <a:cubicBezTo>
                      <a:pt x="304799" y="48986"/>
                      <a:pt x="350156" y="166915"/>
                      <a:pt x="391885" y="195943"/>
                    </a:cubicBezTo>
                    <a:cubicBezTo>
                      <a:pt x="433614" y="224972"/>
                      <a:pt x="459014" y="212271"/>
                      <a:pt x="489857" y="239485"/>
                    </a:cubicBezTo>
                    <a:cubicBezTo>
                      <a:pt x="520700" y="266699"/>
                      <a:pt x="522515" y="388256"/>
                      <a:pt x="576943" y="359228"/>
                    </a:cubicBezTo>
                    <a:cubicBezTo>
                      <a:pt x="631371" y="330200"/>
                      <a:pt x="749300" y="97971"/>
                      <a:pt x="816428" y="65314"/>
                    </a:cubicBezTo>
                    <a:cubicBezTo>
                      <a:pt x="883556" y="32657"/>
                      <a:pt x="972457" y="119742"/>
                      <a:pt x="979714" y="163285"/>
                    </a:cubicBezTo>
                    <a:cubicBezTo>
                      <a:pt x="986971" y="206828"/>
                      <a:pt x="887185" y="324757"/>
                      <a:pt x="859971" y="326571"/>
                    </a:cubicBezTo>
                    <a:cubicBezTo>
                      <a:pt x="832757" y="328385"/>
                      <a:pt x="787399" y="228600"/>
                      <a:pt x="816428" y="174171"/>
                    </a:cubicBezTo>
                    <a:cubicBezTo>
                      <a:pt x="845457" y="119743"/>
                      <a:pt x="939800" y="59871"/>
                      <a:pt x="1034143" y="0"/>
                    </a:cubicBezTo>
                  </a:path>
                </a:pathLst>
              </a:custGeom>
              <a:ln w="571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1" name="Freihandform 50"/>
              <p:cNvSpPr/>
              <p:nvPr/>
            </p:nvSpPr>
            <p:spPr>
              <a:xfrm rot="12455673">
                <a:off x="2989659" y="5140128"/>
                <a:ext cx="1230086" cy="379186"/>
              </a:xfrm>
              <a:custGeom>
                <a:avLst/>
                <a:gdLst>
                  <a:gd name="connsiteX0" fmla="*/ 0 w 1230086"/>
                  <a:gd name="connsiteY0" fmla="*/ 279400 h 379186"/>
                  <a:gd name="connsiteX1" fmla="*/ 97971 w 1230086"/>
                  <a:gd name="connsiteY1" fmla="*/ 61686 h 379186"/>
                  <a:gd name="connsiteX2" fmla="*/ 250371 w 1230086"/>
                  <a:gd name="connsiteY2" fmla="*/ 105229 h 379186"/>
                  <a:gd name="connsiteX3" fmla="*/ 413657 w 1230086"/>
                  <a:gd name="connsiteY3" fmla="*/ 312057 h 379186"/>
                  <a:gd name="connsiteX4" fmla="*/ 206829 w 1230086"/>
                  <a:gd name="connsiteY4" fmla="*/ 333829 h 379186"/>
                  <a:gd name="connsiteX5" fmla="*/ 402771 w 1230086"/>
                  <a:gd name="connsiteY5" fmla="*/ 39914 h 379186"/>
                  <a:gd name="connsiteX6" fmla="*/ 674914 w 1230086"/>
                  <a:gd name="connsiteY6" fmla="*/ 94343 h 379186"/>
                  <a:gd name="connsiteX7" fmla="*/ 729343 w 1230086"/>
                  <a:gd name="connsiteY7" fmla="*/ 246743 h 379186"/>
                  <a:gd name="connsiteX8" fmla="*/ 642257 w 1230086"/>
                  <a:gd name="connsiteY8" fmla="*/ 322943 h 379186"/>
                  <a:gd name="connsiteX9" fmla="*/ 468086 w 1230086"/>
                  <a:gd name="connsiteY9" fmla="*/ 203200 h 379186"/>
                  <a:gd name="connsiteX10" fmla="*/ 870857 w 1230086"/>
                  <a:gd name="connsiteY10" fmla="*/ 39914 h 379186"/>
                  <a:gd name="connsiteX11" fmla="*/ 1001486 w 1230086"/>
                  <a:gd name="connsiteY11" fmla="*/ 268514 h 379186"/>
                  <a:gd name="connsiteX12" fmla="*/ 1230086 w 1230086"/>
                  <a:gd name="connsiteY12" fmla="*/ 148771 h 37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30086" h="379186">
                    <a:moveTo>
                      <a:pt x="0" y="279400"/>
                    </a:moveTo>
                    <a:cubicBezTo>
                      <a:pt x="28121" y="185057"/>
                      <a:pt x="56243" y="90714"/>
                      <a:pt x="97971" y="61686"/>
                    </a:cubicBezTo>
                    <a:cubicBezTo>
                      <a:pt x="139699" y="32658"/>
                      <a:pt x="197757" y="63501"/>
                      <a:pt x="250371" y="105229"/>
                    </a:cubicBezTo>
                    <a:cubicBezTo>
                      <a:pt x="302985" y="146958"/>
                      <a:pt x="420914" y="273957"/>
                      <a:pt x="413657" y="312057"/>
                    </a:cubicBezTo>
                    <a:cubicBezTo>
                      <a:pt x="406400" y="350157"/>
                      <a:pt x="208643" y="379186"/>
                      <a:pt x="206829" y="333829"/>
                    </a:cubicBezTo>
                    <a:cubicBezTo>
                      <a:pt x="205015" y="288472"/>
                      <a:pt x="324757" y="79828"/>
                      <a:pt x="402771" y="39914"/>
                    </a:cubicBezTo>
                    <a:cubicBezTo>
                      <a:pt x="480785" y="0"/>
                      <a:pt x="620485" y="59872"/>
                      <a:pt x="674914" y="94343"/>
                    </a:cubicBezTo>
                    <a:cubicBezTo>
                      <a:pt x="729343" y="128814"/>
                      <a:pt x="734786" y="208643"/>
                      <a:pt x="729343" y="246743"/>
                    </a:cubicBezTo>
                    <a:cubicBezTo>
                      <a:pt x="723900" y="284843"/>
                      <a:pt x="685800" y="330200"/>
                      <a:pt x="642257" y="322943"/>
                    </a:cubicBezTo>
                    <a:cubicBezTo>
                      <a:pt x="598714" y="315686"/>
                      <a:pt x="429986" y="250371"/>
                      <a:pt x="468086" y="203200"/>
                    </a:cubicBezTo>
                    <a:cubicBezTo>
                      <a:pt x="506186" y="156029"/>
                      <a:pt x="781957" y="29028"/>
                      <a:pt x="870857" y="39914"/>
                    </a:cubicBezTo>
                    <a:cubicBezTo>
                      <a:pt x="959757" y="50800"/>
                      <a:pt x="941615" y="250371"/>
                      <a:pt x="1001486" y="268514"/>
                    </a:cubicBezTo>
                    <a:cubicBezTo>
                      <a:pt x="1061357" y="286657"/>
                      <a:pt x="1145721" y="217714"/>
                      <a:pt x="1230086" y="148771"/>
                    </a:cubicBezTo>
                  </a:path>
                </a:pathLst>
              </a:custGeom>
              <a:ln w="571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2" name="Freihandform 51"/>
              <p:cNvSpPr/>
              <p:nvPr/>
            </p:nvSpPr>
            <p:spPr>
              <a:xfrm rot="3507827">
                <a:off x="2585833" y="5605913"/>
                <a:ext cx="1034143" cy="388256"/>
              </a:xfrm>
              <a:custGeom>
                <a:avLst/>
                <a:gdLst>
                  <a:gd name="connsiteX0" fmla="*/ 0 w 1034143"/>
                  <a:gd name="connsiteY0" fmla="*/ 293914 h 388256"/>
                  <a:gd name="connsiteX1" fmla="*/ 239485 w 1034143"/>
                  <a:gd name="connsiteY1" fmla="*/ 65314 h 388256"/>
                  <a:gd name="connsiteX2" fmla="*/ 391885 w 1034143"/>
                  <a:gd name="connsiteY2" fmla="*/ 195943 h 388256"/>
                  <a:gd name="connsiteX3" fmla="*/ 489857 w 1034143"/>
                  <a:gd name="connsiteY3" fmla="*/ 239485 h 388256"/>
                  <a:gd name="connsiteX4" fmla="*/ 576943 w 1034143"/>
                  <a:gd name="connsiteY4" fmla="*/ 359228 h 388256"/>
                  <a:gd name="connsiteX5" fmla="*/ 816428 w 1034143"/>
                  <a:gd name="connsiteY5" fmla="*/ 65314 h 388256"/>
                  <a:gd name="connsiteX6" fmla="*/ 979714 w 1034143"/>
                  <a:gd name="connsiteY6" fmla="*/ 163285 h 388256"/>
                  <a:gd name="connsiteX7" fmla="*/ 859971 w 1034143"/>
                  <a:gd name="connsiteY7" fmla="*/ 326571 h 388256"/>
                  <a:gd name="connsiteX8" fmla="*/ 816428 w 1034143"/>
                  <a:gd name="connsiteY8" fmla="*/ 174171 h 388256"/>
                  <a:gd name="connsiteX9" fmla="*/ 1034143 w 1034143"/>
                  <a:gd name="connsiteY9" fmla="*/ 0 h 388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34143" h="388256">
                    <a:moveTo>
                      <a:pt x="0" y="293914"/>
                    </a:moveTo>
                    <a:cubicBezTo>
                      <a:pt x="87085" y="187778"/>
                      <a:pt x="174171" y="81642"/>
                      <a:pt x="239485" y="65314"/>
                    </a:cubicBezTo>
                    <a:cubicBezTo>
                      <a:pt x="304799" y="48986"/>
                      <a:pt x="350156" y="166915"/>
                      <a:pt x="391885" y="195943"/>
                    </a:cubicBezTo>
                    <a:cubicBezTo>
                      <a:pt x="433614" y="224972"/>
                      <a:pt x="459014" y="212271"/>
                      <a:pt x="489857" y="239485"/>
                    </a:cubicBezTo>
                    <a:cubicBezTo>
                      <a:pt x="520700" y="266699"/>
                      <a:pt x="522515" y="388256"/>
                      <a:pt x="576943" y="359228"/>
                    </a:cubicBezTo>
                    <a:cubicBezTo>
                      <a:pt x="631371" y="330200"/>
                      <a:pt x="749300" y="97971"/>
                      <a:pt x="816428" y="65314"/>
                    </a:cubicBezTo>
                    <a:cubicBezTo>
                      <a:pt x="883556" y="32657"/>
                      <a:pt x="972457" y="119742"/>
                      <a:pt x="979714" y="163285"/>
                    </a:cubicBezTo>
                    <a:cubicBezTo>
                      <a:pt x="986971" y="206828"/>
                      <a:pt x="887185" y="324757"/>
                      <a:pt x="859971" y="326571"/>
                    </a:cubicBezTo>
                    <a:cubicBezTo>
                      <a:pt x="832757" y="328385"/>
                      <a:pt x="787399" y="228600"/>
                      <a:pt x="816428" y="174171"/>
                    </a:cubicBezTo>
                    <a:cubicBezTo>
                      <a:pt x="845457" y="119743"/>
                      <a:pt x="939800" y="59871"/>
                      <a:pt x="1034143" y="0"/>
                    </a:cubicBezTo>
                  </a:path>
                </a:pathLst>
              </a:custGeom>
              <a:ln w="571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3" name="Freihandform 52"/>
              <p:cNvSpPr/>
              <p:nvPr/>
            </p:nvSpPr>
            <p:spPr>
              <a:xfrm rot="15877556">
                <a:off x="1764920" y="5926904"/>
                <a:ext cx="1230086" cy="379186"/>
              </a:xfrm>
              <a:custGeom>
                <a:avLst/>
                <a:gdLst>
                  <a:gd name="connsiteX0" fmla="*/ 0 w 1230086"/>
                  <a:gd name="connsiteY0" fmla="*/ 279400 h 379186"/>
                  <a:gd name="connsiteX1" fmla="*/ 97971 w 1230086"/>
                  <a:gd name="connsiteY1" fmla="*/ 61686 h 379186"/>
                  <a:gd name="connsiteX2" fmla="*/ 250371 w 1230086"/>
                  <a:gd name="connsiteY2" fmla="*/ 105229 h 379186"/>
                  <a:gd name="connsiteX3" fmla="*/ 413657 w 1230086"/>
                  <a:gd name="connsiteY3" fmla="*/ 312057 h 379186"/>
                  <a:gd name="connsiteX4" fmla="*/ 206829 w 1230086"/>
                  <a:gd name="connsiteY4" fmla="*/ 333829 h 379186"/>
                  <a:gd name="connsiteX5" fmla="*/ 402771 w 1230086"/>
                  <a:gd name="connsiteY5" fmla="*/ 39914 h 379186"/>
                  <a:gd name="connsiteX6" fmla="*/ 674914 w 1230086"/>
                  <a:gd name="connsiteY6" fmla="*/ 94343 h 379186"/>
                  <a:gd name="connsiteX7" fmla="*/ 729343 w 1230086"/>
                  <a:gd name="connsiteY7" fmla="*/ 246743 h 379186"/>
                  <a:gd name="connsiteX8" fmla="*/ 642257 w 1230086"/>
                  <a:gd name="connsiteY8" fmla="*/ 322943 h 379186"/>
                  <a:gd name="connsiteX9" fmla="*/ 468086 w 1230086"/>
                  <a:gd name="connsiteY9" fmla="*/ 203200 h 379186"/>
                  <a:gd name="connsiteX10" fmla="*/ 870857 w 1230086"/>
                  <a:gd name="connsiteY10" fmla="*/ 39914 h 379186"/>
                  <a:gd name="connsiteX11" fmla="*/ 1001486 w 1230086"/>
                  <a:gd name="connsiteY11" fmla="*/ 268514 h 379186"/>
                  <a:gd name="connsiteX12" fmla="*/ 1230086 w 1230086"/>
                  <a:gd name="connsiteY12" fmla="*/ 148771 h 37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30086" h="379186">
                    <a:moveTo>
                      <a:pt x="0" y="279400"/>
                    </a:moveTo>
                    <a:cubicBezTo>
                      <a:pt x="28121" y="185057"/>
                      <a:pt x="56243" y="90714"/>
                      <a:pt x="97971" y="61686"/>
                    </a:cubicBezTo>
                    <a:cubicBezTo>
                      <a:pt x="139699" y="32658"/>
                      <a:pt x="197757" y="63501"/>
                      <a:pt x="250371" y="105229"/>
                    </a:cubicBezTo>
                    <a:cubicBezTo>
                      <a:pt x="302985" y="146958"/>
                      <a:pt x="420914" y="273957"/>
                      <a:pt x="413657" y="312057"/>
                    </a:cubicBezTo>
                    <a:cubicBezTo>
                      <a:pt x="406400" y="350157"/>
                      <a:pt x="208643" y="379186"/>
                      <a:pt x="206829" y="333829"/>
                    </a:cubicBezTo>
                    <a:cubicBezTo>
                      <a:pt x="205015" y="288472"/>
                      <a:pt x="324757" y="79828"/>
                      <a:pt x="402771" y="39914"/>
                    </a:cubicBezTo>
                    <a:cubicBezTo>
                      <a:pt x="480785" y="0"/>
                      <a:pt x="620485" y="59872"/>
                      <a:pt x="674914" y="94343"/>
                    </a:cubicBezTo>
                    <a:cubicBezTo>
                      <a:pt x="729343" y="128814"/>
                      <a:pt x="734786" y="208643"/>
                      <a:pt x="729343" y="246743"/>
                    </a:cubicBezTo>
                    <a:cubicBezTo>
                      <a:pt x="723900" y="284843"/>
                      <a:pt x="685800" y="330200"/>
                      <a:pt x="642257" y="322943"/>
                    </a:cubicBezTo>
                    <a:cubicBezTo>
                      <a:pt x="598714" y="315686"/>
                      <a:pt x="429986" y="250371"/>
                      <a:pt x="468086" y="203200"/>
                    </a:cubicBezTo>
                    <a:cubicBezTo>
                      <a:pt x="506186" y="156029"/>
                      <a:pt x="781957" y="29028"/>
                      <a:pt x="870857" y="39914"/>
                    </a:cubicBezTo>
                    <a:cubicBezTo>
                      <a:pt x="959757" y="50800"/>
                      <a:pt x="941615" y="250371"/>
                      <a:pt x="1001486" y="268514"/>
                    </a:cubicBezTo>
                    <a:cubicBezTo>
                      <a:pt x="1061357" y="286657"/>
                      <a:pt x="1145721" y="217714"/>
                      <a:pt x="1230086" y="148771"/>
                    </a:cubicBezTo>
                  </a:path>
                </a:pathLst>
              </a:custGeom>
              <a:ln w="571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4" name="Freihandform 53"/>
              <p:cNvSpPr/>
              <p:nvPr/>
            </p:nvSpPr>
            <p:spPr>
              <a:xfrm rot="17958439">
                <a:off x="994343" y="5697333"/>
                <a:ext cx="1230086" cy="379186"/>
              </a:xfrm>
              <a:custGeom>
                <a:avLst/>
                <a:gdLst>
                  <a:gd name="connsiteX0" fmla="*/ 0 w 1230086"/>
                  <a:gd name="connsiteY0" fmla="*/ 279400 h 379186"/>
                  <a:gd name="connsiteX1" fmla="*/ 97971 w 1230086"/>
                  <a:gd name="connsiteY1" fmla="*/ 61686 h 379186"/>
                  <a:gd name="connsiteX2" fmla="*/ 250371 w 1230086"/>
                  <a:gd name="connsiteY2" fmla="*/ 105229 h 379186"/>
                  <a:gd name="connsiteX3" fmla="*/ 413657 w 1230086"/>
                  <a:gd name="connsiteY3" fmla="*/ 312057 h 379186"/>
                  <a:gd name="connsiteX4" fmla="*/ 206829 w 1230086"/>
                  <a:gd name="connsiteY4" fmla="*/ 333829 h 379186"/>
                  <a:gd name="connsiteX5" fmla="*/ 402771 w 1230086"/>
                  <a:gd name="connsiteY5" fmla="*/ 39914 h 379186"/>
                  <a:gd name="connsiteX6" fmla="*/ 674914 w 1230086"/>
                  <a:gd name="connsiteY6" fmla="*/ 94343 h 379186"/>
                  <a:gd name="connsiteX7" fmla="*/ 729343 w 1230086"/>
                  <a:gd name="connsiteY7" fmla="*/ 246743 h 379186"/>
                  <a:gd name="connsiteX8" fmla="*/ 642257 w 1230086"/>
                  <a:gd name="connsiteY8" fmla="*/ 322943 h 379186"/>
                  <a:gd name="connsiteX9" fmla="*/ 468086 w 1230086"/>
                  <a:gd name="connsiteY9" fmla="*/ 203200 h 379186"/>
                  <a:gd name="connsiteX10" fmla="*/ 870857 w 1230086"/>
                  <a:gd name="connsiteY10" fmla="*/ 39914 h 379186"/>
                  <a:gd name="connsiteX11" fmla="*/ 1001486 w 1230086"/>
                  <a:gd name="connsiteY11" fmla="*/ 268514 h 379186"/>
                  <a:gd name="connsiteX12" fmla="*/ 1230086 w 1230086"/>
                  <a:gd name="connsiteY12" fmla="*/ 148771 h 37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30086" h="379186">
                    <a:moveTo>
                      <a:pt x="0" y="279400"/>
                    </a:moveTo>
                    <a:cubicBezTo>
                      <a:pt x="28121" y="185057"/>
                      <a:pt x="56243" y="90714"/>
                      <a:pt x="97971" y="61686"/>
                    </a:cubicBezTo>
                    <a:cubicBezTo>
                      <a:pt x="139699" y="32658"/>
                      <a:pt x="197757" y="63501"/>
                      <a:pt x="250371" y="105229"/>
                    </a:cubicBezTo>
                    <a:cubicBezTo>
                      <a:pt x="302985" y="146958"/>
                      <a:pt x="420914" y="273957"/>
                      <a:pt x="413657" y="312057"/>
                    </a:cubicBezTo>
                    <a:cubicBezTo>
                      <a:pt x="406400" y="350157"/>
                      <a:pt x="208643" y="379186"/>
                      <a:pt x="206829" y="333829"/>
                    </a:cubicBezTo>
                    <a:cubicBezTo>
                      <a:pt x="205015" y="288472"/>
                      <a:pt x="324757" y="79828"/>
                      <a:pt x="402771" y="39914"/>
                    </a:cubicBezTo>
                    <a:cubicBezTo>
                      <a:pt x="480785" y="0"/>
                      <a:pt x="620485" y="59872"/>
                      <a:pt x="674914" y="94343"/>
                    </a:cubicBezTo>
                    <a:cubicBezTo>
                      <a:pt x="729343" y="128814"/>
                      <a:pt x="734786" y="208643"/>
                      <a:pt x="729343" y="246743"/>
                    </a:cubicBezTo>
                    <a:cubicBezTo>
                      <a:pt x="723900" y="284843"/>
                      <a:pt x="685800" y="330200"/>
                      <a:pt x="642257" y="322943"/>
                    </a:cubicBezTo>
                    <a:cubicBezTo>
                      <a:pt x="598714" y="315686"/>
                      <a:pt x="429986" y="250371"/>
                      <a:pt x="468086" y="203200"/>
                    </a:cubicBezTo>
                    <a:cubicBezTo>
                      <a:pt x="506186" y="156029"/>
                      <a:pt x="781957" y="29028"/>
                      <a:pt x="870857" y="39914"/>
                    </a:cubicBezTo>
                    <a:cubicBezTo>
                      <a:pt x="959757" y="50800"/>
                      <a:pt x="941615" y="250371"/>
                      <a:pt x="1001486" y="268514"/>
                    </a:cubicBezTo>
                    <a:cubicBezTo>
                      <a:pt x="1061357" y="286657"/>
                      <a:pt x="1145721" y="217714"/>
                      <a:pt x="1230086" y="148771"/>
                    </a:cubicBezTo>
                  </a:path>
                </a:pathLst>
              </a:custGeom>
              <a:ln w="571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5" name="Freihandform 54"/>
              <p:cNvSpPr/>
              <p:nvPr/>
            </p:nvSpPr>
            <p:spPr>
              <a:xfrm rot="9771066">
                <a:off x="613491" y="5084015"/>
                <a:ext cx="1034143" cy="388256"/>
              </a:xfrm>
              <a:custGeom>
                <a:avLst/>
                <a:gdLst>
                  <a:gd name="connsiteX0" fmla="*/ 0 w 1034143"/>
                  <a:gd name="connsiteY0" fmla="*/ 293914 h 388256"/>
                  <a:gd name="connsiteX1" fmla="*/ 239485 w 1034143"/>
                  <a:gd name="connsiteY1" fmla="*/ 65314 h 388256"/>
                  <a:gd name="connsiteX2" fmla="*/ 391885 w 1034143"/>
                  <a:gd name="connsiteY2" fmla="*/ 195943 h 388256"/>
                  <a:gd name="connsiteX3" fmla="*/ 489857 w 1034143"/>
                  <a:gd name="connsiteY3" fmla="*/ 239485 h 388256"/>
                  <a:gd name="connsiteX4" fmla="*/ 576943 w 1034143"/>
                  <a:gd name="connsiteY4" fmla="*/ 359228 h 388256"/>
                  <a:gd name="connsiteX5" fmla="*/ 816428 w 1034143"/>
                  <a:gd name="connsiteY5" fmla="*/ 65314 h 388256"/>
                  <a:gd name="connsiteX6" fmla="*/ 979714 w 1034143"/>
                  <a:gd name="connsiteY6" fmla="*/ 163285 h 388256"/>
                  <a:gd name="connsiteX7" fmla="*/ 859971 w 1034143"/>
                  <a:gd name="connsiteY7" fmla="*/ 326571 h 388256"/>
                  <a:gd name="connsiteX8" fmla="*/ 816428 w 1034143"/>
                  <a:gd name="connsiteY8" fmla="*/ 174171 h 388256"/>
                  <a:gd name="connsiteX9" fmla="*/ 1034143 w 1034143"/>
                  <a:gd name="connsiteY9" fmla="*/ 0 h 388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34143" h="388256">
                    <a:moveTo>
                      <a:pt x="0" y="293914"/>
                    </a:moveTo>
                    <a:cubicBezTo>
                      <a:pt x="87085" y="187778"/>
                      <a:pt x="174171" y="81642"/>
                      <a:pt x="239485" y="65314"/>
                    </a:cubicBezTo>
                    <a:cubicBezTo>
                      <a:pt x="304799" y="48986"/>
                      <a:pt x="350156" y="166915"/>
                      <a:pt x="391885" y="195943"/>
                    </a:cubicBezTo>
                    <a:cubicBezTo>
                      <a:pt x="433614" y="224972"/>
                      <a:pt x="459014" y="212271"/>
                      <a:pt x="489857" y="239485"/>
                    </a:cubicBezTo>
                    <a:cubicBezTo>
                      <a:pt x="520700" y="266699"/>
                      <a:pt x="522515" y="388256"/>
                      <a:pt x="576943" y="359228"/>
                    </a:cubicBezTo>
                    <a:cubicBezTo>
                      <a:pt x="631371" y="330200"/>
                      <a:pt x="749300" y="97971"/>
                      <a:pt x="816428" y="65314"/>
                    </a:cubicBezTo>
                    <a:cubicBezTo>
                      <a:pt x="883556" y="32657"/>
                      <a:pt x="972457" y="119742"/>
                      <a:pt x="979714" y="163285"/>
                    </a:cubicBezTo>
                    <a:cubicBezTo>
                      <a:pt x="986971" y="206828"/>
                      <a:pt x="887185" y="324757"/>
                      <a:pt x="859971" y="326571"/>
                    </a:cubicBezTo>
                    <a:cubicBezTo>
                      <a:pt x="832757" y="328385"/>
                      <a:pt x="787399" y="228600"/>
                      <a:pt x="816428" y="174171"/>
                    </a:cubicBezTo>
                    <a:cubicBezTo>
                      <a:pt x="845457" y="119743"/>
                      <a:pt x="939800" y="59871"/>
                      <a:pt x="1034143" y="0"/>
                    </a:cubicBezTo>
                  </a:path>
                </a:pathLst>
              </a:custGeom>
              <a:ln w="571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6" name="Freihandform 55"/>
              <p:cNvSpPr/>
              <p:nvPr/>
            </p:nvSpPr>
            <p:spPr>
              <a:xfrm rot="11064131">
                <a:off x="500743" y="4495800"/>
                <a:ext cx="1034143" cy="388256"/>
              </a:xfrm>
              <a:custGeom>
                <a:avLst/>
                <a:gdLst>
                  <a:gd name="connsiteX0" fmla="*/ 0 w 1034143"/>
                  <a:gd name="connsiteY0" fmla="*/ 293914 h 388256"/>
                  <a:gd name="connsiteX1" fmla="*/ 239485 w 1034143"/>
                  <a:gd name="connsiteY1" fmla="*/ 65314 h 388256"/>
                  <a:gd name="connsiteX2" fmla="*/ 391885 w 1034143"/>
                  <a:gd name="connsiteY2" fmla="*/ 195943 h 388256"/>
                  <a:gd name="connsiteX3" fmla="*/ 489857 w 1034143"/>
                  <a:gd name="connsiteY3" fmla="*/ 239485 h 388256"/>
                  <a:gd name="connsiteX4" fmla="*/ 576943 w 1034143"/>
                  <a:gd name="connsiteY4" fmla="*/ 359228 h 388256"/>
                  <a:gd name="connsiteX5" fmla="*/ 816428 w 1034143"/>
                  <a:gd name="connsiteY5" fmla="*/ 65314 h 388256"/>
                  <a:gd name="connsiteX6" fmla="*/ 979714 w 1034143"/>
                  <a:gd name="connsiteY6" fmla="*/ 163285 h 388256"/>
                  <a:gd name="connsiteX7" fmla="*/ 859971 w 1034143"/>
                  <a:gd name="connsiteY7" fmla="*/ 326571 h 388256"/>
                  <a:gd name="connsiteX8" fmla="*/ 816428 w 1034143"/>
                  <a:gd name="connsiteY8" fmla="*/ 174171 h 388256"/>
                  <a:gd name="connsiteX9" fmla="*/ 1034143 w 1034143"/>
                  <a:gd name="connsiteY9" fmla="*/ 0 h 388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34143" h="388256">
                    <a:moveTo>
                      <a:pt x="0" y="293914"/>
                    </a:moveTo>
                    <a:cubicBezTo>
                      <a:pt x="87085" y="187778"/>
                      <a:pt x="174171" y="81642"/>
                      <a:pt x="239485" y="65314"/>
                    </a:cubicBezTo>
                    <a:cubicBezTo>
                      <a:pt x="304799" y="48986"/>
                      <a:pt x="350156" y="166915"/>
                      <a:pt x="391885" y="195943"/>
                    </a:cubicBezTo>
                    <a:cubicBezTo>
                      <a:pt x="433614" y="224972"/>
                      <a:pt x="459014" y="212271"/>
                      <a:pt x="489857" y="239485"/>
                    </a:cubicBezTo>
                    <a:cubicBezTo>
                      <a:pt x="520700" y="266699"/>
                      <a:pt x="522515" y="388256"/>
                      <a:pt x="576943" y="359228"/>
                    </a:cubicBezTo>
                    <a:cubicBezTo>
                      <a:pt x="631371" y="330200"/>
                      <a:pt x="749300" y="97971"/>
                      <a:pt x="816428" y="65314"/>
                    </a:cubicBezTo>
                    <a:cubicBezTo>
                      <a:pt x="883556" y="32657"/>
                      <a:pt x="972457" y="119742"/>
                      <a:pt x="979714" y="163285"/>
                    </a:cubicBezTo>
                    <a:cubicBezTo>
                      <a:pt x="986971" y="206828"/>
                      <a:pt x="887185" y="324757"/>
                      <a:pt x="859971" y="326571"/>
                    </a:cubicBezTo>
                    <a:cubicBezTo>
                      <a:pt x="832757" y="328385"/>
                      <a:pt x="787399" y="228600"/>
                      <a:pt x="816428" y="174171"/>
                    </a:cubicBezTo>
                    <a:cubicBezTo>
                      <a:pt x="845457" y="119743"/>
                      <a:pt x="939800" y="59871"/>
                      <a:pt x="1034143" y="0"/>
                    </a:cubicBezTo>
                  </a:path>
                </a:pathLst>
              </a:custGeom>
              <a:ln w="571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7" name="Freihandform 56"/>
              <p:cNvSpPr/>
              <p:nvPr/>
            </p:nvSpPr>
            <p:spPr>
              <a:xfrm rot="1507266">
                <a:off x="482350" y="3871871"/>
                <a:ext cx="1230086" cy="357681"/>
              </a:xfrm>
              <a:custGeom>
                <a:avLst/>
                <a:gdLst>
                  <a:gd name="connsiteX0" fmla="*/ 0 w 1230086"/>
                  <a:gd name="connsiteY0" fmla="*/ 279400 h 379186"/>
                  <a:gd name="connsiteX1" fmla="*/ 97971 w 1230086"/>
                  <a:gd name="connsiteY1" fmla="*/ 61686 h 379186"/>
                  <a:gd name="connsiteX2" fmla="*/ 250371 w 1230086"/>
                  <a:gd name="connsiteY2" fmla="*/ 105229 h 379186"/>
                  <a:gd name="connsiteX3" fmla="*/ 413657 w 1230086"/>
                  <a:gd name="connsiteY3" fmla="*/ 312057 h 379186"/>
                  <a:gd name="connsiteX4" fmla="*/ 206829 w 1230086"/>
                  <a:gd name="connsiteY4" fmla="*/ 333829 h 379186"/>
                  <a:gd name="connsiteX5" fmla="*/ 402771 w 1230086"/>
                  <a:gd name="connsiteY5" fmla="*/ 39914 h 379186"/>
                  <a:gd name="connsiteX6" fmla="*/ 674914 w 1230086"/>
                  <a:gd name="connsiteY6" fmla="*/ 94343 h 379186"/>
                  <a:gd name="connsiteX7" fmla="*/ 729343 w 1230086"/>
                  <a:gd name="connsiteY7" fmla="*/ 246743 h 379186"/>
                  <a:gd name="connsiteX8" fmla="*/ 642257 w 1230086"/>
                  <a:gd name="connsiteY8" fmla="*/ 322943 h 379186"/>
                  <a:gd name="connsiteX9" fmla="*/ 468086 w 1230086"/>
                  <a:gd name="connsiteY9" fmla="*/ 203200 h 379186"/>
                  <a:gd name="connsiteX10" fmla="*/ 870857 w 1230086"/>
                  <a:gd name="connsiteY10" fmla="*/ 39914 h 379186"/>
                  <a:gd name="connsiteX11" fmla="*/ 1001486 w 1230086"/>
                  <a:gd name="connsiteY11" fmla="*/ 268514 h 379186"/>
                  <a:gd name="connsiteX12" fmla="*/ 1230086 w 1230086"/>
                  <a:gd name="connsiteY12" fmla="*/ 148771 h 37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30086" h="379186">
                    <a:moveTo>
                      <a:pt x="0" y="279400"/>
                    </a:moveTo>
                    <a:cubicBezTo>
                      <a:pt x="28121" y="185057"/>
                      <a:pt x="56243" y="90714"/>
                      <a:pt x="97971" y="61686"/>
                    </a:cubicBezTo>
                    <a:cubicBezTo>
                      <a:pt x="139699" y="32658"/>
                      <a:pt x="197757" y="63501"/>
                      <a:pt x="250371" y="105229"/>
                    </a:cubicBezTo>
                    <a:cubicBezTo>
                      <a:pt x="302985" y="146958"/>
                      <a:pt x="420914" y="273957"/>
                      <a:pt x="413657" y="312057"/>
                    </a:cubicBezTo>
                    <a:cubicBezTo>
                      <a:pt x="406400" y="350157"/>
                      <a:pt x="208643" y="379186"/>
                      <a:pt x="206829" y="333829"/>
                    </a:cubicBezTo>
                    <a:cubicBezTo>
                      <a:pt x="205015" y="288472"/>
                      <a:pt x="324757" y="79828"/>
                      <a:pt x="402771" y="39914"/>
                    </a:cubicBezTo>
                    <a:cubicBezTo>
                      <a:pt x="480785" y="0"/>
                      <a:pt x="620485" y="59872"/>
                      <a:pt x="674914" y="94343"/>
                    </a:cubicBezTo>
                    <a:cubicBezTo>
                      <a:pt x="729343" y="128814"/>
                      <a:pt x="734786" y="208643"/>
                      <a:pt x="729343" y="246743"/>
                    </a:cubicBezTo>
                    <a:cubicBezTo>
                      <a:pt x="723900" y="284843"/>
                      <a:pt x="685800" y="330200"/>
                      <a:pt x="642257" y="322943"/>
                    </a:cubicBezTo>
                    <a:cubicBezTo>
                      <a:pt x="598714" y="315686"/>
                      <a:pt x="429986" y="250371"/>
                      <a:pt x="468086" y="203200"/>
                    </a:cubicBezTo>
                    <a:cubicBezTo>
                      <a:pt x="506186" y="156029"/>
                      <a:pt x="781957" y="29028"/>
                      <a:pt x="870857" y="39914"/>
                    </a:cubicBezTo>
                    <a:cubicBezTo>
                      <a:pt x="959757" y="50800"/>
                      <a:pt x="941615" y="250371"/>
                      <a:pt x="1001486" y="268514"/>
                    </a:cubicBezTo>
                    <a:cubicBezTo>
                      <a:pt x="1061357" y="286657"/>
                      <a:pt x="1145721" y="217714"/>
                      <a:pt x="1230086" y="148771"/>
                    </a:cubicBezTo>
                  </a:path>
                </a:pathLst>
              </a:custGeom>
              <a:ln w="571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8" name="Freihandform 57"/>
              <p:cNvSpPr/>
              <p:nvPr/>
            </p:nvSpPr>
            <p:spPr>
              <a:xfrm rot="14451958">
                <a:off x="1091055" y="3400259"/>
                <a:ext cx="1034143" cy="388256"/>
              </a:xfrm>
              <a:custGeom>
                <a:avLst/>
                <a:gdLst>
                  <a:gd name="connsiteX0" fmla="*/ 0 w 1034143"/>
                  <a:gd name="connsiteY0" fmla="*/ 293914 h 388256"/>
                  <a:gd name="connsiteX1" fmla="*/ 239485 w 1034143"/>
                  <a:gd name="connsiteY1" fmla="*/ 65314 h 388256"/>
                  <a:gd name="connsiteX2" fmla="*/ 391885 w 1034143"/>
                  <a:gd name="connsiteY2" fmla="*/ 195943 h 388256"/>
                  <a:gd name="connsiteX3" fmla="*/ 489857 w 1034143"/>
                  <a:gd name="connsiteY3" fmla="*/ 239485 h 388256"/>
                  <a:gd name="connsiteX4" fmla="*/ 576943 w 1034143"/>
                  <a:gd name="connsiteY4" fmla="*/ 359228 h 388256"/>
                  <a:gd name="connsiteX5" fmla="*/ 816428 w 1034143"/>
                  <a:gd name="connsiteY5" fmla="*/ 65314 h 388256"/>
                  <a:gd name="connsiteX6" fmla="*/ 979714 w 1034143"/>
                  <a:gd name="connsiteY6" fmla="*/ 163285 h 388256"/>
                  <a:gd name="connsiteX7" fmla="*/ 859971 w 1034143"/>
                  <a:gd name="connsiteY7" fmla="*/ 326571 h 388256"/>
                  <a:gd name="connsiteX8" fmla="*/ 816428 w 1034143"/>
                  <a:gd name="connsiteY8" fmla="*/ 174171 h 388256"/>
                  <a:gd name="connsiteX9" fmla="*/ 1034143 w 1034143"/>
                  <a:gd name="connsiteY9" fmla="*/ 0 h 388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34143" h="388256">
                    <a:moveTo>
                      <a:pt x="0" y="293914"/>
                    </a:moveTo>
                    <a:cubicBezTo>
                      <a:pt x="87085" y="187778"/>
                      <a:pt x="174171" y="81642"/>
                      <a:pt x="239485" y="65314"/>
                    </a:cubicBezTo>
                    <a:cubicBezTo>
                      <a:pt x="304799" y="48986"/>
                      <a:pt x="350156" y="166915"/>
                      <a:pt x="391885" y="195943"/>
                    </a:cubicBezTo>
                    <a:cubicBezTo>
                      <a:pt x="433614" y="224972"/>
                      <a:pt x="459014" y="212271"/>
                      <a:pt x="489857" y="239485"/>
                    </a:cubicBezTo>
                    <a:cubicBezTo>
                      <a:pt x="520700" y="266699"/>
                      <a:pt x="522515" y="388256"/>
                      <a:pt x="576943" y="359228"/>
                    </a:cubicBezTo>
                    <a:cubicBezTo>
                      <a:pt x="631371" y="330200"/>
                      <a:pt x="749300" y="97971"/>
                      <a:pt x="816428" y="65314"/>
                    </a:cubicBezTo>
                    <a:cubicBezTo>
                      <a:pt x="883556" y="32657"/>
                      <a:pt x="972457" y="119742"/>
                      <a:pt x="979714" y="163285"/>
                    </a:cubicBezTo>
                    <a:cubicBezTo>
                      <a:pt x="986971" y="206828"/>
                      <a:pt x="887185" y="324757"/>
                      <a:pt x="859971" y="326571"/>
                    </a:cubicBezTo>
                    <a:cubicBezTo>
                      <a:pt x="832757" y="328385"/>
                      <a:pt x="787399" y="228600"/>
                      <a:pt x="816428" y="174171"/>
                    </a:cubicBezTo>
                    <a:cubicBezTo>
                      <a:pt x="845457" y="119743"/>
                      <a:pt x="939800" y="59871"/>
                      <a:pt x="1034143" y="0"/>
                    </a:cubicBezTo>
                  </a:path>
                </a:pathLst>
              </a:custGeom>
              <a:ln w="571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9" name="Freihandform 58"/>
              <p:cNvSpPr/>
              <p:nvPr/>
            </p:nvSpPr>
            <p:spPr>
              <a:xfrm rot="5400000">
                <a:off x="1764919" y="3118390"/>
                <a:ext cx="1230086" cy="379186"/>
              </a:xfrm>
              <a:custGeom>
                <a:avLst/>
                <a:gdLst>
                  <a:gd name="connsiteX0" fmla="*/ 0 w 1230086"/>
                  <a:gd name="connsiteY0" fmla="*/ 279400 h 379186"/>
                  <a:gd name="connsiteX1" fmla="*/ 97971 w 1230086"/>
                  <a:gd name="connsiteY1" fmla="*/ 61686 h 379186"/>
                  <a:gd name="connsiteX2" fmla="*/ 250371 w 1230086"/>
                  <a:gd name="connsiteY2" fmla="*/ 105229 h 379186"/>
                  <a:gd name="connsiteX3" fmla="*/ 413657 w 1230086"/>
                  <a:gd name="connsiteY3" fmla="*/ 312057 h 379186"/>
                  <a:gd name="connsiteX4" fmla="*/ 206829 w 1230086"/>
                  <a:gd name="connsiteY4" fmla="*/ 333829 h 379186"/>
                  <a:gd name="connsiteX5" fmla="*/ 402771 w 1230086"/>
                  <a:gd name="connsiteY5" fmla="*/ 39914 h 379186"/>
                  <a:gd name="connsiteX6" fmla="*/ 674914 w 1230086"/>
                  <a:gd name="connsiteY6" fmla="*/ 94343 h 379186"/>
                  <a:gd name="connsiteX7" fmla="*/ 729343 w 1230086"/>
                  <a:gd name="connsiteY7" fmla="*/ 246743 h 379186"/>
                  <a:gd name="connsiteX8" fmla="*/ 642257 w 1230086"/>
                  <a:gd name="connsiteY8" fmla="*/ 322943 h 379186"/>
                  <a:gd name="connsiteX9" fmla="*/ 468086 w 1230086"/>
                  <a:gd name="connsiteY9" fmla="*/ 203200 h 379186"/>
                  <a:gd name="connsiteX10" fmla="*/ 870857 w 1230086"/>
                  <a:gd name="connsiteY10" fmla="*/ 39914 h 379186"/>
                  <a:gd name="connsiteX11" fmla="*/ 1001486 w 1230086"/>
                  <a:gd name="connsiteY11" fmla="*/ 268514 h 379186"/>
                  <a:gd name="connsiteX12" fmla="*/ 1230086 w 1230086"/>
                  <a:gd name="connsiteY12" fmla="*/ 148771 h 37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30086" h="379186">
                    <a:moveTo>
                      <a:pt x="0" y="279400"/>
                    </a:moveTo>
                    <a:cubicBezTo>
                      <a:pt x="28121" y="185057"/>
                      <a:pt x="56243" y="90714"/>
                      <a:pt x="97971" y="61686"/>
                    </a:cubicBezTo>
                    <a:cubicBezTo>
                      <a:pt x="139699" y="32658"/>
                      <a:pt x="197757" y="63501"/>
                      <a:pt x="250371" y="105229"/>
                    </a:cubicBezTo>
                    <a:cubicBezTo>
                      <a:pt x="302985" y="146958"/>
                      <a:pt x="420914" y="273957"/>
                      <a:pt x="413657" y="312057"/>
                    </a:cubicBezTo>
                    <a:cubicBezTo>
                      <a:pt x="406400" y="350157"/>
                      <a:pt x="208643" y="379186"/>
                      <a:pt x="206829" y="333829"/>
                    </a:cubicBezTo>
                    <a:cubicBezTo>
                      <a:pt x="205015" y="288472"/>
                      <a:pt x="324757" y="79828"/>
                      <a:pt x="402771" y="39914"/>
                    </a:cubicBezTo>
                    <a:cubicBezTo>
                      <a:pt x="480785" y="0"/>
                      <a:pt x="620485" y="59872"/>
                      <a:pt x="674914" y="94343"/>
                    </a:cubicBezTo>
                    <a:cubicBezTo>
                      <a:pt x="729343" y="128814"/>
                      <a:pt x="734786" y="208643"/>
                      <a:pt x="729343" y="246743"/>
                    </a:cubicBezTo>
                    <a:cubicBezTo>
                      <a:pt x="723900" y="284843"/>
                      <a:pt x="685800" y="330200"/>
                      <a:pt x="642257" y="322943"/>
                    </a:cubicBezTo>
                    <a:cubicBezTo>
                      <a:pt x="598714" y="315686"/>
                      <a:pt x="429986" y="250371"/>
                      <a:pt x="468086" y="203200"/>
                    </a:cubicBezTo>
                    <a:cubicBezTo>
                      <a:pt x="506186" y="156029"/>
                      <a:pt x="781957" y="29028"/>
                      <a:pt x="870857" y="39914"/>
                    </a:cubicBezTo>
                    <a:cubicBezTo>
                      <a:pt x="959757" y="50800"/>
                      <a:pt x="941615" y="250371"/>
                      <a:pt x="1001486" y="268514"/>
                    </a:cubicBezTo>
                    <a:cubicBezTo>
                      <a:pt x="1061357" y="286657"/>
                      <a:pt x="1145721" y="217714"/>
                      <a:pt x="1230086" y="148771"/>
                    </a:cubicBezTo>
                  </a:path>
                </a:pathLst>
              </a:custGeom>
              <a:ln w="571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0" name="Freihandform 59"/>
              <p:cNvSpPr/>
              <p:nvPr/>
            </p:nvSpPr>
            <p:spPr>
              <a:xfrm rot="9421057">
                <a:off x="2997008" y="3958893"/>
                <a:ext cx="1230086" cy="379186"/>
              </a:xfrm>
              <a:custGeom>
                <a:avLst/>
                <a:gdLst>
                  <a:gd name="connsiteX0" fmla="*/ 0 w 1230086"/>
                  <a:gd name="connsiteY0" fmla="*/ 279400 h 379186"/>
                  <a:gd name="connsiteX1" fmla="*/ 97971 w 1230086"/>
                  <a:gd name="connsiteY1" fmla="*/ 61686 h 379186"/>
                  <a:gd name="connsiteX2" fmla="*/ 250371 w 1230086"/>
                  <a:gd name="connsiteY2" fmla="*/ 105229 h 379186"/>
                  <a:gd name="connsiteX3" fmla="*/ 413657 w 1230086"/>
                  <a:gd name="connsiteY3" fmla="*/ 312057 h 379186"/>
                  <a:gd name="connsiteX4" fmla="*/ 206829 w 1230086"/>
                  <a:gd name="connsiteY4" fmla="*/ 333829 h 379186"/>
                  <a:gd name="connsiteX5" fmla="*/ 402771 w 1230086"/>
                  <a:gd name="connsiteY5" fmla="*/ 39914 h 379186"/>
                  <a:gd name="connsiteX6" fmla="*/ 674914 w 1230086"/>
                  <a:gd name="connsiteY6" fmla="*/ 94343 h 379186"/>
                  <a:gd name="connsiteX7" fmla="*/ 729343 w 1230086"/>
                  <a:gd name="connsiteY7" fmla="*/ 246743 h 379186"/>
                  <a:gd name="connsiteX8" fmla="*/ 642257 w 1230086"/>
                  <a:gd name="connsiteY8" fmla="*/ 322943 h 379186"/>
                  <a:gd name="connsiteX9" fmla="*/ 468086 w 1230086"/>
                  <a:gd name="connsiteY9" fmla="*/ 203200 h 379186"/>
                  <a:gd name="connsiteX10" fmla="*/ 870857 w 1230086"/>
                  <a:gd name="connsiteY10" fmla="*/ 39914 h 379186"/>
                  <a:gd name="connsiteX11" fmla="*/ 1001486 w 1230086"/>
                  <a:gd name="connsiteY11" fmla="*/ 268514 h 379186"/>
                  <a:gd name="connsiteX12" fmla="*/ 1230086 w 1230086"/>
                  <a:gd name="connsiteY12" fmla="*/ 148771 h 37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30086" h="379186">
                    <a:moveTo>
                      <a:pt x="0" y="279400"/>
                    </a:moveTo>
                    <a:cubicBezTo>
                      <a:pt x="28121" y="185057"/>
                      <a:pt x="56243" y="90714"/>
                      <a:pt x="97971" y="61686"/>
                    </a:cubicBezTo>
                    <a:cubicBezTo>
                      <a:pt x="139699" y="32658"/>
                      <a:pt x="197757" y="63501"/>
                      <a:pt x="250371" y="105229"/>
                    </a:cubicBezTo>
                    <a:cubicBezTo>
                      <a:pt x="302985" y="146958"/>
                      <a:pt x="420914" y="273957"/>
                      <a:pt x="413657" y="312057"/>
                    </a:cubicBezTo>
                    <a:cubicBezTo>
                      <a:pt x="406400" y="350157"/>
                      <a:pt x="208643" y="379186"/>
                      <a:pt x="206829" y="333829"/>
                    </a:cubicBezTo>
                    <a:cubicBezTo>
                      <a:pt x="205015" y="288472"/>
                      <a:pt x="324757" y="79828"/>
                      <a:pt x="402771" y="39914"/>
                    </a:cubicBezTo>
                    <a:cubicBezTo>
                      <a:pt x="480785" y="0"/>
                      <a:pt x="620485" y="59872"/>
                      <a:pt x="674914" y="94343"/>
                    </a:cubicBezTo>
                    <a:cubicBezTo>
                      <a:pt x="729343" y="128814"/>
                      <a:pt x="734786" y="208643"/>
                      <a:pt x="729343" y="246743"/>
                    </a:cubicBezTo>
                    <a:cubicBezTo>
                      <a:pt x="723900" y="284843"/>
                      <a:pt x="685800" y="330200"/>
                      <a:pt x="642257" y="322943"/>
                    </a:cubicBezTo>
                    <a:cubicBezTo>
                      <a:pt x="598714" y="315686"/>
                      <a:pt x="429986" y="250371"/>
                      <a:pt x="468086" y="203200"/>
                    </a:cubicBezTo>
                    <a:cubicBezTo>
                      <a:pt x="506186" y="156029"/>
                      <a:pt x="781957" y="29028"/>
                      <a:pt x="870857" y="39914"/>
                    </a:cubicBezTo>
                    <a:cubicBezTo>
                      <a:pt x="959757" y="50800"/>
                      <a:pt x="941615" y="250371"/>
                      <a:pt x="1001486" y="268514"/>
                    </a:cubicBezTo>
                    <a:cubicBezTo>
                      <a:pt x="1061357" y="286657"/>
                      <a:pt x="1145721" y="217714"/>
                      <a:pt x="1230086" y="148771"/>
                    </a:cubicBezTo>
                  </a:path>
                </a:pathLst>
              </a:custGeom>
              <a:ln w="571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1" name="Freihandform 60"/>
              <p:cNvSpPr/>
              <p:nvPr/>
            </p:nvSpPr>
            <p:spPr>
              <a:xfrm rot="19089181">
                <a:off x="2596505" y="3408379"/>
                <a:ext cx="1192295" cy="388256"/>
              </a:xfrm>
              <a:custGeom>
                <a:avLst/>
                <a:gdLst>
                  <a:gd name="connsiteX0" fmla="*/ 0 w 1034143"/>
                  <a:gd name="connsiteY0" fmla="*/ 293914 h 388256"/>
                  <a:gd name="connsiteX1" fmla="*/ 239485 w 1034143"/>
                  <a:gd name="connsiteY1" fmla="*/ 65314 h 388256"/>
                  <a:gd name="connsiteX2" fmla="*/ 391885 w 1034143"/>
                  <a:gd name="connsiteY2" fmla="*/ 195943 h 388256"/>
                  <a:gd name="connsiteX3" fmla="*/ 489857 w 1034143"/>
                  <a:gd name="connsiteY3" fmla="*/ 239485 h 388256"/>
                  <a:gd name="connsiteX4" fmla="*/ 576943 w 1034143"/>
                  <a:gd name="connsiteY4" fmla="*/ 359228 h 388256"/>
                  <a:gd name="connsiteX5" fmla="*/ 816428 w 1034143"/>
                  <a:gd name="connsiteY5" fmla="*/ 65314 h 388256"/>
                  <a:gd name="connsiteX6" fmla="*/ 979714 w 1034143"/>
                  <a:gd name="connsiteY6" fmla="*/ 163285 h 388256"/>
                  <a:gd name="connsiteX7" fmla="*/ 859971 w 1034143"/>
                  <a:gd name="connsiteY7" fmla="*/ 326571 h 388256"/>
                  <a:gd name="connsiteX8" fmla="*/ 816428 w 1034143"/>
                  <a:gd name="connsiteY8" fmla="*/ 174171 h 388256"/>
                  <a:gd name="connsiteX9" fmla="*/ 1034143 w 1034143"/>
                  <a:gd name="connsiteY9" fmla="*/ 0 h 388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34143" h="388256">
                    <a:moveTo>
                      <a:pt x="0" y="293914"/>
                    </a:moveTo>
                    <a:cubicBezTo>
                      <a:pt x="87085" y="187778"/>
                      <a:pt x="174171" y="81642"/>
                      <a:pt x="239485" y="65314"/>
                    </a:cubicBezTo>
                    <a:cubicBezTo>
                      <a:pt x="304799" y="48986"/>
                      <a:pt x="350156" y="166915"/>
                      <a:pt x="391885" y="195943"/>
                    </a:cubicBezTo>
                    <a:cubicBezTo>
                      <a:pt x="433614" y="224972"/>
                      <a:pt x="459014" y="212271"/>
                      <a:pt x="489857" y="239485"/>
                    </a:cubicBezTo>
                    <a:cubicBezTo>
                      <a:pt x="520700" y="266699"/>
                      <a:pt x="522515" y="388256"/>
                      <a:pt x="576943" y="359228"/>
                    </a:cubicBezTo>
                    <a:cubicBezTo>
                      <a:pt x="631371" y="330200"/>
                      <a:pt x="749300" y="97971"/>
                      <a:pt x="816428" y="65314"/>
                    </a:cubicBezTo>
                    <a:cubicBezTo>
                      <a:pt x="883556" y="32657"/>
                      <a:pt x="972457" y="119742"/>
                      <a:pt x="979714" y="163285"/>
                    </a:cubicBezTo>
                    <a:cubicBezTo>
                      <a:pt x="986971" y="206828"/>
                      <a:pt x="887185" y="324757"/>
                      <a:pt x="859971" y="326571"/>
                    </a:cubicBezTo>
                    <a:cubicBezTo>
                      <a:pt x="832757" y="328385"/>
                      <a:pt x="787399" y="228600"/>
                      <a:pt x="816428" y="174171"/>
                    </a:cubicBezTo>
                    <a:cubicBezTo>
                      <a:pt x="845457" y="119743"/>
                      <a:pt x="939800" y="59871"/>
                      <a:pt x="1034143" y="0"/>
                    </a:cubicBezTo>
                  </a:path>
                </a:pathLst>
              </a:custGeom>
              <a:ln w="571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E:\Ferienschule2011\Figures\Poppe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071428"/>
            <a:ext cx="3962400" cy="3786572"/>
          </a:xfrm>
          <a:prstGeom prst="rect">
            <a:avLst/>
          </a:prstGeom>
          <a:noFill/>
        </p:spPr>
      </p:pic>
      <p:pic>
        <p:nvPicPr>
          <p:cNvPr id="38915" name="Picture 3" descr="E:\Ferienschule2011\Figures\Poppe2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3059128"/>
            <a:ext cx="3962400" cy="3798872"/>
          </a:xfrm>
          <a:prstGeom prst="rect">
            <a:avLst/>
          </a:prstGeom>
          <a:noFill/>
        </p:spPr>
      </p:pic>
      <p:grpSp>
        <p:nvGrpSpPr>
          <p:cNvPr id="35" name="Gruppieren 34"/>
          <p:cNvGrpSpPr/>
          <p:nvPr/>
        </p:nvGrpSpPr>
        <p:grpSpPr>
          <a:xfrm>
            <a:off x="6934200" y="304800"/>
            <a:ext cx="1981200" cy="1905000"/>
            <a:chOff x="914400" y="685800"/>
            <a:chExt cx="1981200" cy="1905000"/>
          </a:xfrm>
        </p:grpSpPr>
        <p:sp>
          <p:nvSpPr>
            <p:cNvPr id="34" name="Rechteck 33"/>
            <p:cNvSpPr/>
            <p:nvPr/>
          </p:nvSpPr>
          <p:spPr>
            <a:xfrm>
              <a:off x="914400" y="685800"/>
              <a:ext cx="1981200" cy="1905000"/>
            </a:xfrm>
            <a:prstGeom prst="rect">
              <a:avLst/>
            </a:prstGeom>
            <a:solidFill>
              <a:srgbClr val="FFC000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" name="Ellipse 4"/>
            <p:cNvSpPr/>
            <p:nvPr/>
          </p:nvSpPr>
          <p:spPr>
            <a:xfrm>
              <a:off x="1588117" y="1333515"/>
              <a:ext cx="716357" cy="664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7" name="Gruppieren 44"/>
            <p:cNvGrpSpPr/>
            <p:nvPr/>
          </p:nvGrpSpPr>
          <p:grpSpPr>
            <a:xfrm>
              <a:off x="1143000" y="838200"/>
              <a:ext cx="1600200" cy="1676400"/>
              <a:chOff x="482350" y="2692940"/>
              <a:chExt cx="3744744" cy="4038600"/>
            </a:xfrm>
          </p:grpSpPr>
          <p:sp>
            <p:nvSpPr>
              <p:cNvPr id="8" name="Freihandform 7"/>
              <p:cNvSpPr/>
              <p:nvPr/>
            </p:nvSpPr>
            <p:spPr>
              <a:xfrm rot="727542">
                <a:off x="3113314" y="4604657"/>
                <a:ext cx="1034143" cy="388256"/>
              </a:xfrm>
              <a:custGeom>
                <a:avLst/>
                <a:gdLst>
                  <a:gd name="connsiteX0" fmla="*/ 0 w 1034143"/>
                  <a:gd name="connsiteY0" fmla="*/ 293914 h 388256"/>
                  <a:gd name="connsiteX1" fmla="*/ 239485 w 1034143"/>
                  <a:gd name="connsiteY1" fmla="*/ 65314 h 388256"/>
                  <a:gd name="connsiteX2" fmla="*/ 391885 w 1034143"/>
                  <a:gd name="connsiteY2" fmla="*/ 195943 h 388256"/>
                  <a:gd name="connsiteX3" fmla="*/ 489857 w 1034143"/>
                  <a:gd name="connsiteY3" fmla="*/ 239485 h 388256"/>
                  <a:gd name="connsiteX4" fmla="*/ 576943 w 1034143"/>
                  <a:gd name="connsiteY4" fmla="*/ 359228 h 388256"/>
                  <a:gd name="connsiteX5" fmla="*/ 816428 w 1034143"/>
                  <a:gd name="connsiteY5" fmla="*/ 65314 h 388256"/>
                  <a:gd name="connsiteX6" fmla="*/ 979714 w 1034143"/>
                  <a:gd name="connsiteY6" fmla="*/ 163285 h 388256"/>
                  <a:gd name="connsiteX7" fmla="*/ 859971 w 1034143"/>
                  <a:gd name="connsiteY7" fmla="*/ 326571 h 388256"/>
                  <a:gd name="connsiteX8" fmla="*/ 816428 w 1034143"/>
                  <a:gd name="connsiteY8" fmla="*/ 174171 h 388256"/>
                  <a:gd name="connsiteX9" fmla="*/ 1034143 w 1034143"/>
                  <a:gd name="connsiteY9" fmla="*/ 0 h 388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34143" h="388256">
                    <a:moveTo>
                      <a:pt x="0" y="293914"/>
                    </a:moveTo>
                    <a:cubicBezTo>
                      <a:pt x="87085" y="187778"/>
                      <a:pt x="174171" y="81642"/>
                      <a:pt x="239485" y="65314"/>
                    </a:cubicBezTo>
                    <a:cubicBezTo>
                      <a:pt x="304799" y="48986"/>
                      <a:pt x="350156" y="166915"/>
                      <a:pt x="391885" y="195943"/>
                    </a:cubicBezTo>
                    <a:cubicBezTo>
                      <a:pt x="433614" y="224972"/>
                      <a:pt x="459014" y="212271"/>
                      <a:pt x="489857" y="239485"/>
                    </a:cubicBezTo>
                    <a:cubicBezTo>
                      <a:pt x="520700" y="266699"/>
                      <a:pt x="522515" y="388256"/>
                      <a:pt x="576943" y="359228"/>
                    </a:cubicBezTo>
                    <a:cubicBezTo>
                      <a:pt x="631371" y="330200"/>
                      <a:pt x="749300" y="97971"/>
                      <a:pt x="816428" y="65314"/>
                    </a:cubicBezTo>
                    <a:cubicBezTo>
                      <a:pt x="883556" y="32657"/>
                      <a:pt x="972457" y="119742"/>
                      <a:pt x="979714" y="163285"/>
                    </a:cubicBezTo>
                    <a:cubicBezTo>
                      <a:pt x="986971" y="206828"/>
                      <a:pt x="887185" y="324757"/>
                      <a:pt x="859971" y="326571"/>
                    </a:cubicBezTo>
                    <a:cubicBezTo>
                      <a:pt x="832757" y="328385"/>
                      <a:pt x="787399" y="228600"/>
                      <a:pt x="816428" y="174171"/>
                    </a:cubicBezTo>
                    <a:cubicBezTo>
                      <a:pt x="845457" y="119743"/>
                      <a:pt x="939800" y="59871"/>
                      <a:pt x="1034143" y="0"/>
                    </a:cubicBezTo>
                  </a:path>
                </a:pathLst>
              </a:custGeom>
              <a:ln w="317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9" name="Freihandform 8"/>
              <p:cNvSpPr/>
              <p:nvPr/>
            </p:nvSpPr>
            <p:spPr>
              <a:xfrm rot="12455673">
                <a:off x="2989659" y="5140128"/>
                <a:ext cx="1230086" cy="379186"/>
              </a:xfrm>
              <a:custGeom>
                <a:avLst/>
                <a:gdLst>
                  <a:gd name="connsiteX0" fmla="*/ 0 w 1230086"/>
                  <a:gd name="connsiteY0" fmla="*/ 279400 h 379186"/>
                  <a:gd name="connsiteX1" fmla="*/ 97971 w 1230086"/>
                  <a:gd name="connsiteY1" fmla="*/ 61686 h 379186"/>
                  <a:gd name="connsiteX2" fmla="*/ 250371 w 1230086"/>
                  <a:gd name="connsiteY2" fmla="*/ 105229 h 379186"/>
                  <a:gd name="connsiteX3" fmla="*/ 413657 w 1230086"/>
                  <a:gd name="connsiteY3" fmla="*/ 312057 h 379186"/>
                  <a:gd name="connsiteX4" fmla="*/ 206829 w 1230086"/>
                  <a:gd name="connsiteY4" fmla="*/ 333829 h 379186"/>
                  <a:gd name="connsiteX5" fmla="*/ 402771 w 1230086"/>
                  <a:gd name="connsiteY5" fmla="*/ 39914 h 379186"/>
                  <a:gd name="connsiteX6" fmla="*/ 674914 w 1230086"/>
                  <a:gd name="connsiteY6" fmla="*/ 94343 h 379186"/>
                  <a:gd name="connsiteX7" fmla="*/ 729343 w 1230086"/>
                  <a:gd name="connsiteY7" fmla="*/ 246743 h 379186"/>
                  <a:gd name="connsiteX8" fmla="*/ 642257 w 1230086"/>
                  <a:gd name="connsiteY8" fmla="*/ 322943 h 379186"/>
                  <a:gd name="connsiteX9" fmla="*/ 468086 w 1230086"/>
                  <a:gd name="connsiteY9" fmla="*/ 203200 h 379186"/>
                  <a:gd name="connsiteX10" fmla="*/ 870857 w 1230086"/>
                  <a:gd name="connsiteY10" fmla="*/ 39914 h 379186"/>
                  <a:gd name="connsiteX11" fmla="*/ 1001486 w 1230086"/>
                  <a:gd name="connsiteY11" fmla="*/ 268514 h 379186"/>
                  <a:gd name="connsiteX12" fmla="*/ 1230086 w 1230086"/>
                  <a:gd name="connsiteY12" fmla="*/ 148771 h 37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30086" h="379186">
                    <a:moveTo>
                      <a:pt x="0" y="279400"/>
                    </a:moveTo>
                    <a:cubicBezTo>
                      <a:pt x="28121" y="185057"/>
                      <a:pt x="56243" y="90714"/>
                      <a:pt x="97971" y="61686"/>
                    </a:cubicBezTo>
                    <a:cubicBezTo>
                      <a:pt x="139699" y="32658"/>
                      <a:pt x="197757" y="63501"/>
                      <a:pt x="250371" y="105229"/>
                    </a:cubicBezTo>
                    <a:cubicBezTo>
                      <a:pt x="302985" y="146958"/>
                      <a:pt x="420914" y="273957"/>
                      <a:pt x="413657" y="312057"/>
                    </a:cubicBezTo>
                    <a:cubicBezTo>
                      <a:pt x="406400" y="350157"/>
                      <a:pt x="208643" y="379186"/>
                      <a:pt x="206829" y="333829"/>
                    </a:cubicBezTo>
                    <a:cubicBezTo>
                      <a:pt x="205015" y="288472"/>
                      <a:pt x="324757" y="79828"/>
                      <a:pt x="402771" y="39914"/>
                    </a:cubicBezTo>
                    <a:cubicBezTo>
                      <a:pt x="480785" y="0"/>
                      <a:pt x="620485" y="59872"/>
                      <a:pt x="674914" y="94343"/>
                    </a:cubicBezTo>
                    <a:cubicBezTo>
                      <a:pt x="729343" y="128814"/>
                      <a:pt x="734786" y="208643"/>
                      <a:pt x="729343" y="246743"/>
                    </a:cubicBezTo>
                    <a:cubicBezTo>
                      <a:pt x="723900" y="284843"/>
                      <a:pt x="685800" y="330200"/>
                      <a:pt x="642257" y="322943"/>
                    </a:cubicBezTo>
                    <a:cubicBezTo>
                      <a:pt x="598714" y="315686"/>
                      <a:pt x="429986" y="250371"/>
                      <a:pt x="468086" y="203200"/>
                    </a:cubicBezTo>
                    <a:cubicBezTo>
                      <a:pt x="506186" y="156029"/>
                      <a:pt x="781957" y="29028"/>
                      <a:pt x="870857" y="39914"/>
                    </a:cubicBezTo>
                    <a:cubicBezTo>
                      <a:pt x="959757" y="50800"/>
                      <a:pt x="941615" y="250371"/>
                      <a:pt x="1001486" y="268514"/>
                    </a:cubicBezTo>
                    <a:cubicBezTo>
                      <a:pt x="1061357" y="286657"/>
                      <a:pt x="1145721" y="217714"/>
                      <a:pt x="1230086" y="148771"/>
                    </a:cubicBezTo>
                  </a:path>
                </a:pathLst>
              </a:custGeom>
              <a:ln w="317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" name="Freihandform 9"/>
              <p:cNvSpPr/>
              <p:nvPr/>
            </p:nvSpPr>
            <p:spPr>
              <a:xfrm rot="3507827">
                <a:off x="2585833" y="5605913"/>
                <a:ext cx="1034143" cy="388256"/>
              </a:xfrm>
              <a:custGeom>
                <a:avLst/>
                <a:gdLst>
                  <a:gd name="connsiteX0" fmla="*/ 0 w 1034143"/>
                  <a:gd name="connsiteY0" fmla="*/ 293914 h 388256"/>
                  <a:gd name="connsiteX1" fmla="*/ 239485 w 1034143"/>
                  <a:gd name="connsiteY1" fmla="*/ 65314 h 388256"/>
                  <a:gd name="connsiteX2" fmla="*/ 391885 w 1034143"/>
                  <a:gd name="connsiteY2" fmla="*/ 195943 h 388256"/>
                  <a:gd name="connsiteX3" fmla="*/ 489857 w 1034143"/>
                  <a:gd name="connsiteY3" fmla="*/ 239485 h 388256"/>
                  <a:gd name="connsiteX4" fmla="*/ 576943 w 1034143"/>
                  <a:gd name="connsiteY4" fmla="*/ 359228 h 388256"/>
                  <a:gd name="connsiteX5" fmla="*/ 816428 w 1034143"/>
                  <a:gd name="connsiteY5" fmla="*/ 65314 h 388256"/>
                  <a:gd name="connsiteX6" fmla="*/ 979714 w 1034143"/>
                  <a:gd name="connsiteY6" fmla="*/ 163285 h 388256"/>
                  <a:gd name="connsiteX7" fmla="*/ 859971 w 1034143"/>
                  <a:gd name="connsiteY7" fmla="*/ 326571 h 388256"/>
                  <a:gd name="connsiteX8" fmla="*/ 816428 w 1034143"/>
                  <a:gd name="connsiteY8" fmla="*/ 174171 h 388256"/>
                  <a:gd name="connsiteX9" fmla="*/ 1034143 w 1034143"/>
                  <a:gd name="connsiteY9" fmla="*/ 0 h 388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34143" h="388256">
                    <a:moveTo>
                      <a:pt x="0" y="293914"/>
                    </a:moveTo>
                    <a:cubicBezTo>
                      <a:pt x="87085" y="187778"/>
                      <a:pt x="174171" y="81642"/>
                      <a:pt x="239485" y="65314"/>
                    </a:cubicBezTo>
                    <a:cubicBezTo>
                      <a:pt x="304799" y="48986"/>
                      <a:pt x="350156" y="166915"/>
                      <a:pt x="391885" y="195943"/>
                    </a:cubicBezTo>
                    <a:cubicBezTo>
                      <a:pt x="433614" y="224972"/>
                      <a:pt x="459014" y="212271"/>
                      <a:pt x="489857" y="239485"/>
                    </a:cubicBezTo>
                    <a:cubicBezTo>
                      <a:pt x="520700" y="266699"/>
                      <a:pt x="522515" y="388256"/>
                      <a:pt x="576943" y="359228"/>
                    </a:cubicBezTo>
                    <a:cubicBezTo>
                      <a:pt x="631371" y="330200"/>
                      <a:pt x="749300" y="97971"/>
                      <a:pt x="816428" y="65314"/>
                    </a:cubicBezTo>
                    <a:cubicBezTo>
                      <a:pt x="883556" y="32657"/>
                      <a:pt x="972457" y="119742"/>
                      <a:pt x="979714" y="163285"/>
                    </a:cubicBezTo>
                    <a:cubicBezTo>
                      <a:pt x="986971" y="206828"/>
                      <a:pt x="887185" y="324757"/>
                      <a:pt x="859971" y="326571"/>
                    </a:cubicBezTo>
                    <a:cubicBezTo>
                      <a:pt x="832757" y="328385"/>
                      <a:pt x="787399" y="228600"/>
                      <a:pt x="816428" y="174171"/>
                    </a:cubicBezTo>
                    <a:cubicBezTo>
                      <a:pt x="845457" y="119743"/>
                      <a:pt x="939800" y="59871"/>
                      <a:pt x="1034143" y="0"/>
                    </a:cubicBezTo>
                  </a:path>
                </a:pathLst>
              </a:custGeom>
              <a:ln w="317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1" name="Freihandform 10"/>
              <p:cNvSpPr/>
              <p:nvPr/>
            </p:nvSpPr>
            <p:spPr>
              <a:xfrm rot="15877556">
                <a:off x="1764920" y="5926904"/>
                <a:ext cx="1230086" cy="379186"/>
              </a:xfrm>
              <a:custGeom>
                <a:avLst/>
                <a:gdLst>
                  <a:gd name="connsiteX0" fmla="*/ 0 w 1230086"/>
                  <a:gd name="connsiteY0" fmla="*/ 279400 h 379186"/>
                  <a:gd name="connsiteX1" fmla="*/ 97971 w 1230086"/>
                  <a:gd name="connsiteY1" fmla="*/ 61686 h 379186"/>
                  <a:gd name="connsiteX2" fmla="*/ 250371 w 1230086"/>
                  <a:gd name="connsiteY2" fmla="*/ 105229 h 379186"/>
                  <a:gd name="connsiteX3" fmla="*/ 413657 w 1230086"/>
                  <a:gd name="connsiteY3" fmla="*/ 312057 h 379186"/>
                  <a:gd name="connsiteX4" fmla="*/ 206829 w 1230086"/>
                  <a:gd name="connsiteY4" fmla="*/ 333829 h 379186"/>
                  <a:gd name="connsiteX5" fmla="*/ 402771 w 1230086"/>
                  <a:gd name="connsiteY5" fmla="*/ 39914 h 379186"/>
                  <a:gd name="connsiteX6" fmla="*/ 674914 w 1230086"/>
                  <a:gd name="connsiteY6" fmla="*/ 94343 h 379186"/>
                  <a:gd name="connsiteX7" fmla="*/ 729343 w 1230086"/>
                  <a:gd name="connsiteY7" fmla="*/ 246743 h 379186"/>
                  <a:gd name="connsiteX8" fmla="*/ 642257 w 1230086"/>
                  <a:gd name="connsiteY8" fmla="*/ 322943 h 379186"/>
                  <a:gd name="connsiteX9" fmla="*/ 468086 w 1230086"/>
                  <a:gd name="connsiteY9" fmla="*/ 203200 h 379186"/>
                  <a:gd name="connsiteX10" fmla="*/ 870857 w 1230086"/>
                  <a:gd name="connsiteY10" fmla="*/ 39914 h 379186"/>
                  <a:gd name="connsiteX11" fmla="*/ 1001486 w 1230086"/>
                  <a:gd name="connsiteY11" fmla="*/ 268514 h 379186"/>
                  <a:gd name="connsiteX12" fmla="*/ 1230086 w 1230086"/>
                  <a:gd name="connsiteY12" fmla="*/ 148771 h 37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30086" h="379186">
                    <a:moveTo>
                      <a:pt x="0" y="279400"/>
                    </a:moveTo>
                    <a:cubicBezTo>
                      <a:pt x="28121" y="185057"/>
                      <a:pt x="56243" y="90714"/>
                      <a:pt x="97971" y="61686"/>
                    </a:cubicBezTo>
                    <a:cubicBezTo>
                      <a:pt x="139699" y="32658"/>
                      <a:pt x="197757" y="63501"/>
                      <a:pt x="250371" y="105229"/>
                    </a:cubicBezTo>
                    <a:cubicBezTo>
                      <a:pt x="302985" y="146958"/>
                      <a:pt x="420914" y="273957"/>
                      <a:pt x="413657" y="312057"/>
                    </a:cubicBezTo>
                    <a:cubicBezTo>
                      <a:pt x="406400" y="350157"/>
                      <a:pt x="208643" y="379186"/>
                      <a:pt x="206829" y="333829"/>
                    </a:cubicBezTo>
                    <a:cubicBezTo>
                      <a:pt x="205015" y="288472"/>
                      <a:pt x="324757" y="79828"/>
                      <a:pt x="402771" y="39914"/>
                    </a:cubicBezTo>
                    <a:cubicBezTo>
                      <a:pt x="480785" y="0"/>
                      <a:pt x="620485" y="59872"/>
                      <a:pt x="674914" y="94343"/>
                    </a:cubicBezTo>
                    <a:cubicBezTo>
                      <a:pt x="729343" y="128814"/>
                      <a:pt x="734786" y="208643"/>
                      <a:pt x="729343" y="246743"/>
                    </a:cubicBezTo>
                    <a:cubicBezTo>
                      <a:pt x="723900" y="284843"/>
                      <a:pt x="685800" y="330200"/>
                      <a:pt x="642257" y="322943"/>
                    </a:cubicBezTo>
                    <a:cubicBezTo>
                      <a:pt x="598714" y="315686"/>
                      <a:pt x="429986" y="250371"/>
                      <a:pt x="468086" y="203200"/>
                    </a:cubicBezTo>
                    <a:cubicBezTo>
                      <a:pt x="506186" y="156029"/>
                      <a:pt x="781957" y="29028"/>
                      <a:pt x="870857" y="39914"/>
                    </a:cubicBezTo>
                    <a:cubicBezTo>
                      <a:pt x="959757" y="50800"/>
                      <a:pt x="941615" y="250371"/>
                      <a:pt x="1001486" y="268514"/>
                    </a:cubicBezTo>
                    <a:cubicBezTo>
                      <a:pt x="1061357" y="286657"/>
                      <a:pt x="1145721" y="217714"/>
                      <a:pt x="1230086" y="148771"/>
                    </a:cubicBezTo>
                  </a:path>
                </a:pathLst>
              </a:custGeom>
              <a:ln w="317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2" name="Freihandform 11"/>
              <p:cNvSpPr/>
              <p:nvPr/>
            </p:nvSpPr>
            <p:spPr>
              <a:xfrm rot="17958439">
                <a:off x="994343" y="5697333"/>
                <a:ext cx="1230086" cy="379186"/>
              </a:xfrm>
              <a:custGeom>
                <a:avLst/>
                <a:gdLst>
                  <a:gd name="connsiteX0" fmla="*/ 0 w 1230086"/>
                  <a:gd name="connsiteY0" fmla="*/ 279400 h 379186"/>
                  <a:gd name="connsiteX1" fmla="*/ 97971 w 1230086"/>
                  <a:gd name="connsiteY1" fmla="*/ 61686 h 379186"/>
                  <a:gd name="connsiteX2" fmla="*/ 250371 w 1230086"/>
                  <a:gd name="connsiteY2" fmla="*/ 105229 h 379186"/>
                  <a:gd name="connsiteX3" fmla="*/ 413657 w 1230086"/>
                  <a:gd name="connsiteY3" fmla="*/ 312057 h 379186"/>
                  <a:gd name="connsiteX4" fmla="*/ 206829 w 1230086"/>
                  <a:gd name="connsiteY4" fmla="*/ 333829 h 379186"/>
                  <a:gd name="connsiteX5" fmla="*/ 402771 w 1230086"/>
                  <a:gd name="connsiteY5" fmla="*/ 39914 h 379186"/>
                  <a:gd name="connsiteX6" fmla="*/ 674914 w 1230086"/>
                  <a:gd name="connsiteY6" fmla="*/ 94343 h 379186"/>
                  <a:gd name="connsiteX7" fmla="*/ 729343 w 1230086"/>
                  <a:gd name="connsiteY7" fmla="*/ 246743 h 379186"/>
                  <a:gd name="connsiteX8" fmla="*/ 642257 w 1230086"/>
                  <a:gd name="connsiteY8" fmla="*/ 322943 h 379186"/>
                  <a:gd name="connsiteX9" fmla="*/ 468086 w 1230086"/>
                  <a:gd name="connsiteY9" fmla="*/ 203200 h 379186"/>
                  <a:gd name="connsiteX10" fmla="*/ 870857 w 1230086"/>
                  <a:gd name="connsiteY10" fmla="*/ 39914 h 379186"/>
                  <a:gd name="connsiteX11" fmla="*/ 1001486 w 1230086"/>
                  <a:gd name="connsiteY11" fmla="*/ 268514 h 379186"/>
                  <a:gd name="connsiteX12" fmla="*/ 1230086 w 1230086"/>
                  <a:gd name="connsiteY12" fmla="*/ 148771 h 37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30086" h="379186">
                    <a:moveTo>
                      <a:pt x="0" y="279400"/>
                    </a:moveTo>
                    <a:cubicBezTo>
                      <a:pt x="28121" y="185057"/>
                      <a:pt x="56243" y="90714"/>
                      <a:pt x="97971" y="61686"/>
                    </a:cubicBezTo>
                    <a:cubicBezTo>
                      <a:pt x="139699" y="32658"/>
                      <a:pt x="197757" y="63501"/>
                      <a:pt x="250371" y="105229"/>
                    </a:cubicBezTo>
                    <a:cubicBezTo>
                      <a:pt x="302985" y="146958"/>
                      <a:pt x="420914" y="273957"/>
                      <a:pt x="413657" y="312057"/>
                    </a:cubicBezTo>
                    <a:cubicBezTo>
                      <a:pt x="406400" y="350157"/>
                      <a:pt x="208643" y="379186"/>
                      <a:pt x="206829" y="333829"/>
                    </a:cubicBezTo>
                    <a:cubicBezTo>
                      <a:pt x="205015" y="288472"/>
                      <a:pt x="324757" y="79828"/>
                      <a:pt x="402771" y="39914"/>
                    </a:cubicBezTo>
                    <a:cubicBezTo>
                      <a:pt x="480785" y="0"/>
                      <a:pt x="620485" y="59872"/>
                      <a:pt x="674914" y="94343"/>
                    </a:cubicBezTo>
                    <a:cubicBezTo>
                      <a:pt x="729343" y="128814"/>
                      <a:pt x="734786" y="208643"/>
                      <a:pt x="729343" y="246743"/>
                    </a:cubicBezTo>
                    <a:cubicBezTo>
                      <a:pt x="723900" y="284843"/>
                      <a:pt x="685800" y="330200"/>
                      <a:pt x="642257" y="322943"/>
                    </a:cubicBezTo>
                    <a:cubicBezTo>
                      <a:pt x="598714" y="315686"/>
                      <a:pt x="429986" y="250371"/>
                      <a:pt x="468086" y="203200"/>
                    </a:cubicBezTo>
                    <a:cubicBezTo>
                      <a:pt x="506186" y="156029"/>
                      <a:pt x="781957" y="29028"/>
                      <a:pt x="870857" y="39914"/>
                    </a:cubicBezTo>
                    <a:cubicBezTo>
                      <a:pt x="959757" y="50800"/>
                      <a:pt x="941615" y="250371"/>
                      <a:pt x="1001486" y="268514"/>
                    </a:cubicBezTo>
                    <a:cubicBezTo>
                      <a:pt x="1061357" y="286657"/>
                      <a:pt x="1145721" y="217714"/>
                      <a:pt x="1230086" y="148771"/>
                    </a:cubicBezTo>
                  </a:path>
                </a:pathLst>
              </a:custGeom>
              <a:ln w="317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3" name="Freihandform 12"/>
              <p:cNvSpPr/>
              <p:nvPr/>
            </p:nvSpPr>
            <p:spPr>
              <a:xfrm rot="9771066">
                <a:off x="613491" y="5084015"/>
                <a:ext cx="1034143" cy="388256"/>
              </a:xfrm>
              <a:custGeom>
                <a:avLst/>
                <a:gdLst>
                  <a:gd name="connsiteX0" fmla="*/ 0 w 1034143"/>
                  <a:gd name="connsiteY0" fmla="*/ 293914 h 388256"/>
                  <a:gd name="connsiteX1" fmla="*/ 239485 w 1034143"/>
                  <a:gd name="connsiteY1" fmla="*/ 65314 h 388256"/>
                  <a:gd name="connsiteX2" fmla="*/ 391885 w 1034143"/>
                  <a:gd name="connsiteY2" fmla="*/ 195943 h 388256"/>
                  <a:gd name="connsiteX3" fmla="*/ 489857 w 1034143"/>
                  <a:gd name="connsiteY3" fmla="*/ 239485 h 388256"/>
                  <a:gd name="connsiteX4" fmla="*/ 576943 w 1034143"/>
                  <a:gd name="connsiteY4" fmla="*/ 359228 h 388256"/>
                  <a:gd name="connsiteX5" fmla="*/ 816428 w 1034143"/>
                  <a:gd name="connsiteY5" fmla="*/ 65314 h 388256"/>
                  <a:gd name="connsiteX6" fmla="*/ 979714 w 1034143"/>
                  <a:gd name="connsiteY6" fmla="*/ 163285 h 388256"/>
                  <a:gd name="connsiteX7" fmla="*/ 859971 w 1034143"/>
                  <a:gd name="connsiteY7" fmla="*/ 326571 h 388256"/>
                  <a:gd name="connsiteX8" fmla="*/ 816428 w 1034143"/>
                  <a:gd name="connsiteY8" fmla="*/ 174171 h 388256"/>
                  <a:gd name="connsiteX9" fmla="*/ 1034143 w 1034143"/>
                  <a:gd name="connsiteY9" fmla="*/ 0 h 388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34143" h="388256">
                    <a:moveTo>
                      <a:pt x="0" y="293914"/>
                    </a:moveTo>
                    <a:cubicBezTo>
                      <a:pt x="87085" y="187778"/>
                      <a:pt x="174171" y="81642"/>
                      <a:pt x="239485" y="65314"/>
                    </a:cubicBezTo>
                    <a:cubicBezTo>
                      <a:pt x="304799" y="48986"/>
                      <a:pt x="350156" y="166915"/>
                      <a:pt x="391885" y="195943"/>
                    </a:cubicBezTo>
                    <a:cubicBezTo>
                      <a:pt x="433614" y="224972"/>
                      <a:pt x="459014" y="212271"/>
                      <a:pt x="489857" y="239485"/>
                    </a:cubicBezTo>
                    <a:cubicBezTo>
                      <a:pt x="520700" y="266699"/>
                      <a:pt x="522515" y="388256"/>
                      <a:pt x="576943" y="359228"/>
                    </a:cubicBezTo>
                    <a:cubicBezTo>
                      <a:pt x="631371" y="330200"/>
                      <a:pt x="749300" y="97971"/>
                      <a:pt x="816428" y="65314"/>
                    </a:cubicBezTo>
                    <a:cubicBezTo>
                      <a:pt x="883556" y="32657"/>
                      <a:pt x="972457" y="119742"/>
                      <a:pt x="979714" y="163285"/>
                    </a:cubicBezTo>
                    <a:cubicBezTo>
                      <a:pt x="986971" y="206828"/>
                      <a:pt x="887185" y="324757"/>
                      <a:pt x="859971" y="326571"/>
                    </a:cubicBezTo>
                    <a:cubicBezTo>
                      <a:pt x="832757" y="328385"/>
                      <a:pt x="787399" y="228600"/>
                      <a:pt x="816428" y="174171"/>
                    </a:cubicBezTo>
                    <a:cubicBezTo>
                      <a:pt x="845457" y="119743"/>
                      <a:pt x="939800" y="59871"/>
                      <a:pt x="1034143" y="0"/>
                    </a:cubicBezTo>
                  </a:path>
                </a:pathLst>
              </a:custGeom>
              <a:ln w="317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4" name="Freihandform 13"/>
              <p:cNvSpPr/>
              <p:nvPr/>
            </p:nvSpPr>
            <p:spPr>
              <a:xfrm rot="11064131">
                <a:off x="500743" y="4495800"/>
                <a:ext cx="1034143" cy="388256"/>
              </a:xfrm>
              <a:custGeom>
                <a:avLst/>
                <a:gdLst>
                  <a:gd name="connsiteX0" fmla="*/ 0 w 1034143"/>
                  <a:gd name="connsiteY0" fmla="*/ 293914 h 388256"/>
                  <a:gd name="connsiteX1" fmla="*/ 239485 w 1034143"/>
                  <a:gd name="connsiteY1" fmla="*/ 65314 h 388256"/>
                  <a:gd name="connsiteX2" fmla="*/ 391885 w 1034143"/>
                  <a:gd name="connsiteY2" fmla="*/ 195943 h 388256"/>
                  <a:gd name="connsiteX3" fmla="*/ 489857 w 1034143"/>
                  <a:gd name="connsiteY3" fmla="*/ 239485 h 388256"/>
                  <a:gd name="connsiteX4" fmla="*/ 576943 w 1034143"/>
                  <a:gd name="connsiteY4" fmla="*/ 359228 h 388256"/>
                  <a:gd name="connsiteX5" fmla="*/ 816428 w 1034143"/>
                  <a:gd name="connsiteY5" fmla="*/ 65314 h 388256"/>
                  <a:gd name="connsiteX6" fmla="*/ 979714 w 1034143"/>
                  <a:gd name="connsiteY6" fmla="*/ 163285 h 388256"/>
                  <a:gd name="connsiteX7" fmla="*/ 859971 w 1034143"/>
                  <a:gd name="connsiteY7" fmla="*/ 326571 h 388256"/>
                  <a:gd name="connsiteX8" fmla="*/ 816428 w 1034143"/>
                  <a:gd name="connsiteY8" fmla="*/ 174171 h 388256"/>
                  <a:gd name="connsiteX9" fmla="*/ 1034143 w 1034143"/>
                  <a:gd name="connsiteY9" fmla="*/ 0 h 388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34143" h="388256">
                    <a:moveTo>
                      <a:pt x="0" y="293914"/>
                    </a:moveTo>
                    <a:cubicBezTo>
                      <a:pt x="87085" y="187778"/>
                      <a:pt x="174171" y="81642"/>
                      <a:pt x="239485" y="65314"/>
                    </a:cubicBezTo>
                    <a:cubicBezTo>
                      <a:pt x="304799" y="48986"/>
                      <a:pt x="350156" y="166915"/>
                      <a:pt x="391885" y="195943"/>
                    </a:cubicBezTo>
                    <a:cubicBezTo>
                      <a:pt x="433614" y="224972"/>
                      <a:pt x="459014" y="212271"/>
                      <a:pt x="489857" y="239485"/>
                    </a:cubicBezTo>
                    <a:cubicBezTo>
                      <a:pt x="520700" y="266699"/>
                      <a:pt x="522515" y="388256"/>
                      <a:pt x="576943" y="359228"/>
                    </a:cubicBezTo>
                    <a:cubicBezTo>
                      <a:pt x="631371" y="330200"/>
                      <a:pt x="749300" y="97971"/>
                      <a:pt x="816428" y="65314"/>
                    </a:cubicBezTo>
                    <a:cubicBezTo>
                      <a:pt x="883556" y="32657"/>
                      <a:pt x="972457" y="119742"/>
                      <a:pt x="979714" y="163285"/>
                    </a:cubicBezTo>
                    <a:cubicBezTo>
                      <a:pt x="986971" y="206828"/>
                      <a:pt x="887185" y="324757"/>
                      <a:pt x="859971" y="326571"/>
                    </a:cubicBezTo>
                    <a:cubicBezTo>
                      <a:pt x="832757" y="328385"/>
                      <a:pt x="787399" y="228600"/>
                      <a:pt x="816428" y="174171"/>
                    </a:cubicBezTo>
                    <a:cubicBezTo>
                      <a:pt x="845457" y="119743"/>
                      <a:pt x="939800" y="59871"/>
                      <a:pt x="1034143" y="0"/>
                    </a:cubicBezTo>
                  </a:path>
                </a:pathLst>
              </a:custGeom>
              <a:ln w="317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5" name="Freihandform 14"/>
              <p:cNvSpPr/>
              <p:nvPr/>
            </p:nvSpPr>
            <p:spPr>
              <a:xfrm rot="1507266">
                <a:off x="482350" y="3871871"/>
                <a:ext cx="1230086" cy="357681"/>
              </a:xfrm>
              <a:custGeom>
                <a:avLst/>
                <a:gdLst>
                  <a:gd name="connsiteX0" fmla="*/ 0 w 1230086"/>
                  <a:gd name="connsiteY0" fmla="*/ 279400 h 379186"/>
                  <a:gd name="connsiteX1" fmla="*/ 97971 w 1230086"/>
                  <a:gd name="connsiteY1" fmla="*/ 61686 h 379186"/>
                  <a:gd name="connsiteX2" fmla="*/ 250371 w 1230086"/>
                  <a:gd name="connsiteY2" fmla="*/ 105229 h 379186"/>
                  <a:gd name="connsiteX3" fmla="*/ 413657 w 1230086"/>
                  <a:gd name="connsiteY3" fmla="*/ 312057 h 379186"/>
                  <a:gd name="connsiteX4" fmla="*/ 206829 w 1230086"/>
                  <a:gd name="connsiteY4" fmla="*/ 333829 h 379186"/>
                  <a:gd name="connsiteX5" fmla="*/ 402771 w 1230086"/>
                  <a:gd name="connsiteY5" fmla="*/ 39914 h 379186"/>
                  <a:gd name="connsiteX6" fmla="*/ 674914 w 1230086"/>
                  <a:gd name="connsiteY6" fmla="*/ 94343 h 379186"/>
                  <a:gd name="connsiteX7" fmla="*/ 729343 w 1230086"/>
                  <a:gd name="connsiteY7" fmla="*/ 246743 h 379186"/>
                  <a:gd name="connsiteX8" fmla="*/ 642257 w 1230086"/>
                  <a:gd name="connsiteY8" fmla="*/ 322943 h 379186"/>
                  <a:gd name="connsiteX9" fmla="*/ 468086 w 1230086"/>
                  <a:gd name="connsiteY9" fmla="*/ 203200 h 379186"/>
                  <a:gd name="connsiteX10" fmla="*/ 870857 w 1230086"/>
                  <a:gd name="connsiteY10" fmla="*/ 39914 h 379186"/>
                  <a:gd name="connsiteX11" fmla="*/ 1001486 w 1230086"/>
                  <a:gd name="connsiteY11" fmla="*/ 268514 h 379186"/>
                  <a:gd name="connsiteX12" fmla="*/ 1230086 w 1230086"/>
                  <a:gd name="connsiteY12" fmla="*/ 148771 h 37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30086" h="379186">
                    <a:moveTo>
                      <a:pt x="0" y="279400"/>
                    </a:moveTo>
                    <a:cubicBezTo>
                      <a:pt x="28121" y="185057"/>
                      <a:pt x="56243" y="90714"/>
                      <a:pt x="97971" y="61686"/>
                    </a:cubicBezTo>
                    <a:cubicBezTo>
                      <a:pt x="139699" y="32658"/>
                      <a:pt x="197757" y="63501"/>
                      <a:pt x="250371" y="105229"/>
                    </a:cubicBezTo>
                    <a:cubicBezTo>
                      <a:pt x="302985" y="146958"/>
                      <a:pt x="420914" y="273957"/>
                      <a:pt x="413657" y="312057"/>
                    </a:cubicBezTo>
                    <a:cubicBezTo>
                      <a:pt x="406400" y="350157"/>
                      <a:pt x="208643" y="379186"/>
                      <a:pt x="206829" y="333829"/>
                    </a:cubicBezTo>
                    <a:cubicBezTo>
                      <a:pt x="205015" y="288472"/>
                      <a:pt x="324757" y="79828"/>
                      <a:pt x="402771" y="39914"/>
                    </a:cubicBezTo>
                    <a:cubicBezTo>
                      <a:pt x="480785" y="0"/>
                      <a:pt x="620485" y="59872"/>
                      <a:pt x="674914" y="94343"/>
                    </a:cubicBezTo>
                    <a:cubicBezTo>
                      <a:pt x="729343" y="128814"/>
                      <a:pt x="734786" y="208643"/>
                      <a:pt x="729343" y="246743"/>
                    </a:cubicBezTo>
                    <a:cubicBezTo>
                      <a:pt x="723900" y="284843"/>
                      <a:pt x="685800" y="330200"/>
                      <a:pt x="642257" y="322943"/>
                    </a:cubicBezTo>
                    <a:cubicBezTo>
                      <a:pt x="598714" y="315686"/>
                      <a:pt x="429986" y="250371"/>
                      <a:pt x="468086" y="203200"/>
                    </a:cubicBezTo>
                    <a:cubicBezTo>
                      <a:pt x="506186" y="156029"/>
                      <a:pt x="781957" y="29028"/>
                      <a:pt x="870857" y="39914"/>
                    </a:cubicBezTo>
                    <a:cubicBezTo>
                      <a:pt x="959757" y="50800"/>
                      <a:pt x="941615" y="250371"/>
                      <a:pt x="1001486" y="268514"/>
                    </a:cubicBezTo>
                    <a:cubicBezTo>
                      <a:pt x="1061357" y="286657"/>
                      <a:pt x="1145721" y="217714"/>
                      <a:pt x="1230086" y="148771"/>
                    </a:cubicBezTo>
                  </a:path>
                </a:pathLst>
              </a:custGeom>
              <a:ln w="317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6" name="Freihandform 15"/>
              <p:cNvSpPr/>
              <p:nvPr/>
            </p:nvSpPr>
            <p:spPr>
              <a:xfrm rot="14451958">
                <a:off x="1091055" y="3400259"/>
                <a:ext cx="1034143" cy="388256"/>
              </a:xfrm>
              <a:custGeom>
                <a:avLst/>
                <a:gdLst>
                  <a:gd name="connsiteX0" fmla="*/ 0 w 1034143"/>
                  <a:gd name="connsiteY0" fmla="*/ 293914 h 388256"/>
                  <a:gd name="connsiteX1" fmla="*/ 239485 w 1034143"/>
                  <a:gd name="connsiteY1" fmla="*/ 65314 h 388256"/>
                  <a:gd name="connsiteX2" fmla="*/ 391885 w 1034143"/>
                  <a:gd name="connsiteY2" fmla="*/ 195943 h 388256"/>
                  <a:gd name="connsiteX3" fmla="*/ 489857 w 1034143"/>
                  <a:gd name="connsiteY3" fmla="*/ 239485 h 388256"/>
                  <a:gd name="connsiteX4" fmla="*/ 576943 w 1034143"/>
                  <a:gd name="connsiteY4" fmla="*/ 359228 h 388256"/>
                  <a:gd name="connsiteX5" fmla="*/ 816428 w 1034143"/>
                  <a:gd name="connsiteY5" fmla="*/ 65314 h 388256"/>
                  <a:gd name="connsiteX6" fmla="*/ 979714 w 1034143"/>
                  <a:gd name="connsiteY6" fmla="*/ 163285 h 388256"/>
                  <a:gd name="connsiteX7" fmla="*/ 859971 w 1034143"/>
                  <a:gd name="connsiteY7" fmla="*/ 326571 h 388256"/>
                  <a:gd name="connsiteX8" fmla="*/ 816428 w 1034143"/>
                  <a:gd name="connsiteY8" fmla="*/ 174171 h 388256"/>
                  <a:gd name="connsiteX9" fmla="*/ 1034143 w 1034143"/>
                  <a:gd name="connsiteY9" fmla="*/ 0 h 388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34143" h="388256">
                    <a:moveTo>
                      <a:pt x="0" y="293914"/>
                    </a:moveTo>
                    <a:cubicBezTo>
                      <a:pt x="87085" y="187778"/>
                      <a:pt x="174171" y="81642"/>
                      <a:pt x="239485" y="65314"/>
                    </a:cubicBezTo>
                    <a:cubicBezTo>
                      <a:pt x="304799" y="48986"/>
                      <a:pt x="350156" y="166915"/>
                      <a:pt x="391885" y="195943"/>
                    </a:cubicBezTo>
                    <a:cubicBezTo>
                      <a:pt x="433614" y="224972"/>
                      <a:pt x="459014" y="212271"/>
                      <a:pt x="489857" y="239485"/>
                    </a:cubicBezTo>
                    <a:cubicBezTo>
                      <a:pt x="520700" y="266699"/>
                      <a:pt x="522515" y="388256"/>
                      <a:pt x="576943" y="359228"/>
                    </a:cubicBezTo>
                    <a:cubicBezTo>
                      <a:pt x="631371" y="330200"/>
                      <a:pt x="749300" y="97971"/>
                      <a:pt x="816428" y="65314"/>
                    </a:cubicBezTo>
                    <a:cubicBezTo>
                      <a:pt x="883556" y="32657"/>
                      <a:pt x="972457" y="119742"/>
                      <a:pt x="979714" y="163285"/>
                    </a:cubicBezTo>
                    <a:cubicBezTo>
                      <a:pt x="986971" y="206828"/>
                      <a:pt x="887185" y="324757"/>
                      <a:pt x="859971" y="326571"/>
                    </a:cubicBezTo>
                    <a:cubicBezTo>
                      <a:pt x="832757" y="328385"/>
                      <a:pt x="787399" y="228600"/>
                      <a:pt x="816428" y="174171"/>
                    </a:cubicBezTo>
                    <a:cubicBezTo>
                      <a:pt x="845457" y="119743"/>
                      <a:pt x="939800" y="59871"/>
                      <a:pt x="1034143" y="0"/>
                    </a:cubicBezTo>
                  </a:path>
                </a:pathLst>
              </a:custGeom>
              <a:ln w="317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7" name="Freihandform 16"/>
              <p:cNvSpPr/>
              <p:nvPr/>
            </p:nvSpPr>
            <p:spPr>
              <a:xfrm rot="5400000">
                <a:off x="1764919" y="3118390"/>
                <a:ext cx="1230086" cy="379186"/>
              </a:xfrm>
              <a:custGeom>
                <a:avLst/>
                <a:gdLst>
                  <a:gd name="connsiteX0" fmla="*/ 0 w 1230086"/>
                  <a:gd name="connsiteY0" fmla="*/ 279400 h 379186"/>
                  <a:gd name="connsiteX1" fmla="*/ 97971 w 1230086"/>
                  <a:gd name="connsiteY1" fmla="*/ 61686 h 379186"/>
                  <a:gd name="connsiteX2" fmla="*/ 250371 w 1230086"/>
                  <a:gd name="connsiteY2" fmla="*/ 105229 h 379186"/>
                  <a:gd name="connsiteX3" fmla="*/ 413657 w 1230086"/>
                  <a:gd name="connsiteY3" fmla="*/ 312057 h 379186"/>
                  <a:gd name="connsiteX4" fmla="*/ 206829 w 1230086"/>
                  <a:gd name="connsiteY4" fmla="*/ 333829 h 379186"/>
                  <a:gd name="connsiteX5" fmla="*/ 402771 w 1230086"/>
                  <a:gd name="connsiteY5" fmla="*/ 39914 h 379186"/>
                  <a:gd name="connsiteX6" fmla="*/ 674914 w 1230086"/>
                  <a:gd name="connsiteY6" fmla="*/ 94343 h 379186"/>
                  <a:gd name="connsiteX7" fmla="*/ 729343 w 1230086"/>
                  <a:gd name="connsiteY7" fmla="*/ 246743 h 379186"/>
                  <a:gd name="connsiteX8" fmla="*/ 642257 w 1230086"/>
                  <a:gd name="connsiteY8" fmla="*/ 322943 h 379186"/>
                  <a:gd name="connsiteX9" fmla="*/ 468086 w 1230086"/>
                  <a:gd name="connsiteY9" fmla="*/ 203200 h 379186"/>
                  <a:gd name="connsiteX10" fmla="*/ 870857 w 1230086"/>
                  <a:gd name="connsiteY10" fmla="*/ 39914 h 379186"/>
                  <a:gd name="connsiteX11" fmla="*/ 1001486 w 1230086"/>
                  <a:gd name="connsiteY11" fmla="*/ 268514 h 379186"/>
                  <a:gd name="connsiteX12" fmla="*/ 1230086 w 1230086"/>
                  <a:gd name="connsiteY12" fmla="*/ 148771 h 37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30086" h="379186">
                    <a:moveTo>
                      <a:pt x="0" y="279400"/>
                    </a:moveTo>
                    <a:cubicBezTo>
                      <a:pt x="28121" y="185057"/>
                      <a:pt x="56243" y="90714"/>
                      <a:pt x="97971" y="61686"/>
                    </a:cubicBezTo>
                    <a:cubicBezTo>
                      <a:pt x="139699" y="32658"/>
                      <a:pt x="197757" y="63501"/>
                      <a:pt x="250371" y="105229"/>
                    </a:cubicBezTo>
                    <a:cubicBezTo>
                      <a:pt x="302985" y="146958"/>
                      <a:pt x="420914" y="273957"/>
                      <a:pt x="413657" y="312057"/>
                    </a:cubicBezTo>
                    <a:cubicBezTo>
                      <a:pt x="406400" y="350157"/>
                      <a:pt x="208643" y="379186"/>
                      <a:pt x="206829" y="333829"/>
                    </a:cubicBezTo>
                    <a:cubicBezTo>
                      <a:pt x="205015" y="288472"/>
                      <a:pt x="324757" y="79828"/>
                      <a:pt x="402771" y="39914"/>
                    </a:cubicBezTo>
                    <a:cubicBezTo>
                      <a:pt x="480785" y="0"/>
                      <a:pt x="620485" y="59872"/>
                      <a:pt x="674914" y="94343"/>
                    </a:cubicBezTo>
                    <a:cubicBezTo>
                      <a:pt x="729343" y="128814"/>
                      <a:pt x="734786" y="208643"/>
                      <a:pt x="729343" y="246743"/>
                    </a:cubicBezTo>
                    <a:cubicBezTo>
                      <a:pt x="723900" y="284843"/>
                      <a:pt x="685800" y="330200"/>
                      <a:pt x="642257" y="322943"/>
                    </a:cubicBezTo>
                    <a:cubicBezTo>
                      <a:pt x="598714" y="315686"/>
                      <a:pt x="429986" y="250371"/>
                      <a:pt x="468086" y="203200"/>
                    </a:cubicBezTo>
                    <a:cubicBezTo>
                      <a:pt x="506186" y="156029"/>
                      <a:pt x="781957" y="29028"/>
                      <a:pt x="870857" y="39914"/>
                    </a:cubicBezTo>
                    <a:cubicBezTo>
                      <a:pt x="959757" y="50800"/>
                      <a:pt x="941615" y="250371"/>
                      <a:pt x="1001486" y="268514"/>
                    </a:cubicBezTo>
                    <a:cubicBezTo>
                      <a:pt x="1061357" y="286657"/>
                      <a:pt x="1145721" y="217714"/>
                      <a:pt x="1230086" y="148771"/>
                    </a:cubicBezTo>
                  </a:path>
                </a:pathLst>
              </a:custGeom>
              <a:ln w="317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8" name="Freihandform 17"/>
              <p:cNvSpPr/>
              <p:nvPr/>
            </p:nvSpPr>
            <p:spPr>
              <a:xfrm rot="9421057">
                <a:off x="2997008" y="3958893"/>
                <a:ext cx="1230086" cy="379186"/>
              </a:xfrm>
              <a:custGeom>
                <a:avLst/>
                <a:gdLst>
                  <a:gd name="connsiteX0" fmla="*/ 0 w 1230086"/>
                  <a:gd name="connsiteY0" fmla="*/ 279400 h 379186"/>
                  <a:gd name="connsiteX1" fmla="*/ 97971 w 1230086"/>
                  <a:gd name="connsiteY1" fmla="*/ 61686 h 379186"/>
                  <a:gd name="connsiteX2" fmla="*/ 250371 w 1230086"/>
                  <a:gd name="connsiteY2" fmla="*/ 105229 h 379186"/>
                  <a:gd name="connsiteX3" fmla="*/ 413657 w 1230086"/>
                  <a:gd name="connsiteY3" fmla="*/ 312057 h 379186"/>
                  <a:gd name="connsiteX4" fmla="*/ 206829 w 1230086"/>
                  <a:gd name="connsiteY4" fmla="*/ 333829 h 379186"/>
                  <a:gd name="connsiteX5" fmla="*/ 402771 w 1230086"/>
                  <a:gd name="connsiteY5" fmla="*/ 39914 h 379186"/>
                  <a:gd name="connsiteX6" fmla="*/ 674914 w 1230086"/>
                  <a:gd name="connsiteY6" fmla="*/ 94343 h 379186"/>
                  <a:gd name="connsiteX7" fmla="*/ 729343 w 1230086"/>
                  <a:gd name="connsiteY7" fmla="*/ 246743 h 379186"/>
                  <a:gd name="connsiteX8" fmla="*/ 642257 w 1230086"/>
                  <a:gd name="connsiteY8" fmla="*/ 322943 h 379186"/>
                  <a:gd name="connsiteX9" fmla="*/ 468086 w 1230086"/>
                  <a:gd name="connsiteY9" fmla="*/ 203200 h 379186"/>
                  <a:gd name="connsiteX10" fmla="*/ 870857 w 1230086"/>
                  <a:gd name="connsiteY10" fmla="*/ 39914 h 379186"/>
                  <a:gd name="connsiteX11" fmla="*/ 1001486 w 1230086"/>
                  <a:gd name="connsiteY11" fmla="*/ 268514 h 379186"/>
                  <a:gd name="connsiteX12" fmla="*/ 1230086 w 1230086"/>
                  <a:gd name="connsiteY12" fmla="*/ 148771 h 37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30086" h="379186">
                    <a:moveTo>
                      <a:pt x="0" y="279400"/>
                    </a:moveTo>
                    <a:cubicBezTo>
                      <a:pt x="28121" y="185057"/>
                      <a:pt x="56243" y="90714"/>
                      <a:pt x="97971" y="61686"/>
                    </a:cubicBezTo>
                    <a:cubicBezTo>
                      <a:pt x="139699" y="32658"/>
                      <a:pt x="197757" y="63501"/>
                      <a:pt x="250371" y="105229"/>
                    </a:cubicBezTo>
                    <a:cubicBezTo>
                      <a:pt x="302985" y="146958"/>
                      <a:pt x="420914" y="273957"/>
                      <a:pt x="413657" y="312057"/>
                    </a:cubicBezTo>
                    <a:cubicBezTo>
                      <a:pt x="406400" y="350157"/>
                      <a:pt x="208643" y="379186"/>
                      <a:pt x="206829" y="333829"/>
                    </a:cubicBezTo>
                    <a:cubicBezTo>
                      <a:pt x="205015" y="288472"/>
                      <a:pt x="324757" y="79828"/>
                      <a:pt x="402771" y="39914"/>
                    </a:cubicBezTo>
                    <a:cubicBezTo>
                      <a:pt x="480785" y="0"/>
                      <a:pt x="620485" y="59872"/>
                      <a:pt x="674914" y="94343"/>
                    </a:cubicBezTo>
                    <a:cubicBezTo>
                      <a:pt x="729343" y="128814"/>
                      <a:pt x="734786" y="208643"/>
                      <a:pt x="729343" y="246743"/>
                    </a:cubicBezTo>
                    <a:cubicBezTo>
                      <a:pt x="723900" y="284843"/>
                      <a:pt x="685800" y="330200"/>
                      <a:pt x="642257" y="322943"/>
                    </a:cubicBezTo>
                    <a:cubicBezTo>
                      <a:pt x="598714" y="315686"/>
                      <a:pt x="429986" y="250371"/>
                      <a:pt x="468086" y="203200"/>
                    </a:cubicBezTo>
                    <a:cubicBezTo>
                      <a:pt x="506186" y="156029"/>
                      <a:pt x="781957" y="29028"/>
                      <a:pt x="870857" y="39914"/>
                    </a:cubicBezTo>
                    <a:cubicBezTo>
                      <a:pt x="959757" y="50800"/>
                      <a:pt x="941615" y="250371"/>
                      <a:pt x="1001486" y="268514"/>
                    </a:cubicBezTo>
                    <a:cubicBezTo>
                      <a:pt x="1061357" y="286657"/>
                      <a:pt x="1145721" y="217714"/>
                      <a:pt x="1230086" y="148771"/>
                    </a:cubicBezTo>
                  </a:path>
                </a:pathLst>
              </a:custGeom>
              <a:ln w="317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9" name="Freihandform 18"/>
              <p:cNvSpPr/>
              <p:nvPr/>
            </p:nvSpPr>
            <p:spPr>
              <a:xfrm rot="19089181">
                <a:off x="2596505" y="3408379"/>
                <a:ext cx="1192295" cy="388256"/>
              </a:xfrm>
              <a:custGeom>
                <a:avLst/>
                <a:gdLst>
                  <a:gd name="connsiteX0" fmla="*/ 0 w 1034143"/>
                  <a:gd name="connsiteY0" fmla="*/ 293914 h 388256"/>
                  <a:gd name="connsiteX1" fmla="*/ 239485 w 1034143"/>
                  <a:gd name="connsiteY1" fmla="*/ 65314 h 388256"/>
                  <a:gd name="connsiteX2" fmla="*/ 391885 w 1034143"/>
                  <a:gd name="connsiteY2" fmla="*/ 195943 h 388256"/>
                  <a:gd name="connsiteX3" fmla="*/ 489857 w 1034143"/>
                  <a:gd name="connsiteY3" fmla="*/ 239485 h 388256"/>
                  <a:gd name="connsiteX4" fmla="*/ 576943 w 1034143"/>
                  <a:gd name="connsiteY4" fmla="*/ 359228 h 388256"/>
                  <a:gd name="connsiteX5" fmla="*/ 816428 w 1034143"/>
                  <a:gd name="connsiteY5" fmla="*/ 65314 h 388256"/>
                  <a:gd name="connsiteX6" fmla="*/ 979714 w 1034143"/>
                  <a:gd name="connsiteY6" fmla="*/ 163285 h 388256"/>
                  <a:gd name="connsiteX7" fmla="*/ 859971 w 1034143"/>
                  <a:gd name="connsiteY7" fmla="*/ 326571 h 388256"/>
                  <a:gd name="connsiteX8" fmla="*/ 816428 w 1034143"/>
                  <a:gd name="connsiteY8" fmla="*/ 174171 h 388256"/>
                  <a:gd name="connsiteX9" fmla="*/ 1034143 w 1034143"/>
                  <a:gd name="connsiteY9" fmla="*/ 0 h 388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34143" h="388256">
                    <a:moveTo>
                      <a:pt x="0" y="293914"/>
                    </a:moveTo>
                    <a:cubicBezTo>
                      <a:pt x="87085" y="187778"/>
                      <a:pt x="174171" y="81642"/>
                      <a:pt x="239485" y="65314"/>
                    </a:cubicBezTo>
                    <a:cubicBezTo>
                      <a:pt x="304799" y="48986"/>
                      <a:pt x="350156" y="166915"/>
                      <a:pt x="391885" y="195943"/>
                    </a:cubicBezTo>
                    <a:cubicBezTo>
                      <a:pt x="433614" y="224972"/>
                      <a:pt x="459014" y="212271"/>
                      <a:pt x="489857" y="239485"/>
                    </a:cubicBezTo>
                    <a:cubicBezTo>
                      <a:pt x="520700" y="266699"/>
                      <a:pt x="522515" y="388256"/>
                      <a:pt x="576943" y="359228"/>
                    </a:cubicBezTo>
                    <a:cubicBezTo>
                      <a:pt x="631371" y="330200"/>
                      <a:pt x="749300" y="97971"/>
                      <a:pt x="816428" y="65314"/>
                    </a:cubicBezTo>
                    <a:cubicBezTo>
                      <a:pt x="883556" y="32657"/>
                      <a:pt x="972457" y="119742"/>
                      <a:pt x="979714" y="163285"/>
                    </a:cubicBezTo>
                    <a:cubicBezTo>
                      <a:pt x="986971" y="206828"/>
                      <a:pt x="887185" y="324757"/>
                      <a:pt x="859971" y="326571"/>
                    </a:cubicBezTo>
                    <a:cubicBezTo>
                      <a:pt x="832757" y="328385"/>
                      <a:pt x="787399" y="228600"/>
                      <a:pt x="816428" y="174171"/>
                    </a:cubicBezTo>
                    <a:cubicBezTo>
                      <a:pt x="845457" y="119743"/>
                      <a:pt x="939800" y="59871"/>
                      <a:pt x="1034143" y="0"/>
                    </a:cubicBezTo>
                  </a:path>
                </a:pathLst>
              </a:custGeom>
              <a:ln w="317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grpSp>
        <p:nvGrpSpPr>
          <p:cNvPr id="36" name="Gruppieren 35"/>
          <p:cNvGrpSpPr/>
          <p:nvPr/>
        </p:nvGrpSpPr>
        <p:grpSpPr>
          <a:xfrm>
            <a:off x="4724400" y="304800"/>
            <a:ext cx="1981200" cy="1905000"/>
            <a:chOff x="914400" y="685800"/>
            <a:chExt cx="1981200" cy="1905000"/>
          </a:xfrm>
        </p:grpSpPr>
        <p:sp>
          <p:nvSpPr>
            <p:cNvPr id="37" name="Rechteck 36"/>
            <p:cNvSpPr/>
            <p:nvPr/>
          </p:nvSpPr>
          <p:spPr>
            <a:xfrm>
              <a:off x="914400" y="685800"/>
              <a:ext cx="1981200" cy="1905000"/>
            </a:xfrm>
            <a:prstGeom prst="rect">
              <a:avLst/>
            </a:prstGeom>
            <a:solidFill>
              <a:srgbClr val="FF0DE2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Ellipse 37"/>
            <p:cNvSpPr/>
            <p:nvPr/>
          </p:nvSpPr>
          <p:spPr>
            <a:xfrm>
              <a:off x="1588117" y="1333515"/>
              <a:ext cx="716357" cy="664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39" name="Gruppieren 44"/>
            <p:cNvGrpSpPr/>
            <p:nvPr/>
          </p:nvGrpSpPr>
          <p:grpSpPr>
            <a:xfrm>
              <a:off x="1143000" y="838200"/>
              <a:ext cx="1600199" cy="1676400"/>
              <a:chOff x="482350" y="2692940"/>
              <a:chExt cx="3744744" cy="4038600"/>
            </a:xfrm>
          </p:grpSpPr>
          <p:sp>
            <p:nvSpPr>
              <p:cNvPr id="40" name="Freihandform 39"/>
              <p:cNvSpPr/>
              <p:nvPr/>
            </p:nvSpPr>
            <p:spPr>
              <a:xfrm rot="727542">
                <a:off x="3113314" y="4604657"/>
                <a:ext cx="1034143" cy="388256"/>
              </a:xfrm>
              <a:custGeom>
                <a:avLst/>
                <a:gdLst>
                  <a:gd name="connsiteX0" fmla="*/ 0 w 1034143"/>
                  <a:gd name="connsiteY0" fmla="*/ 293914 h 388256"/>
                  <a:gd name="connsiteX1" fmla="*/ 239485 w 1034143"/>
                  <a:gd name="connsiteY1" fmla="*/ 65314 h 388256"/>
                  <a:gd name="connsiteX2" fmla="*/ 391885 w 1034143"/>
                  <a:gd name="connsiteY2" fmla="*/ 195943 h 388256"/>
                  <a:gd name="connsiteX3" fmla="*/ 489857 w 1034143"/>
                  <a:gd name="connsiteY3" fmla="*/ 239485 h 388256"/>
                  <a:gd name="connsiteX4" fmla="*/ 576943 w 1034143"/>
                  <a:gd name="connsiteY4" fmla="*/ 359228 h 388256"/>
                  <a:gd name="connsiteX5" fmla="*/ 816428 w 1034143"/>
                  <a:gd name="connsiteY5" fmla="*/ 65314 h 388256"/>
                  <a:gd name="connsiteX6" fmla="*/ 979714 w 1034143"/>
                  <a:gd name="connsiteY6" fmla="*/ 163285 h 388256"/>
                  <a:gd name="connsiteX7" fmla="*/ 859971 w 1034143"/>
                  <a:gd name="connsiteY7" fmla="*/ 326571 h 388256"/>
                  <a:gd name="connsiteX8" fmla="*/ 816428 w 1034143"/>
                  <a:gd name="connsiteY8" fmla="*/ 174171 h 388256"/>
                  <a:gd name="connsiteX9" fmla="*/ 1034143 w 1034143"/>
                  <a:gd name="connsiteY9" fmla="*/ 0 h 388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34143" h="388256">
                    <a:moveTo>
                      <a:pt x="0" y="293914"/>
                    </a:moveTo>
                    <a:cubicBezTo>
                      <a:pt x="87085" y="187778"/>
                      <a:pt x="174171" y="81642"/>
                      <a:pt x="239485" y="65314"/>
                    </a:cubicBezTo>
                    <a:cubicBezTo>
                      <a:pt x="304799" y="48986"/>
                      <a:pt x="350156" y="166915"/>
                      <a:pt x="391885" y="195943"/>
                    </a:cubicBezTo>
                    <a:cubicBezTo>
                      <a:pt x="433614" y="224972"/>
                      <a:pt x="459014" y="212271"/>
                      <a:pt x="489857" y="239485"/>
                    </a:cubicBezTo>
                    <a:cubicBezTo>
                      <a:pt x="520700" y="266699"/>
                      <a:pt x="522515" y="388256"/>
                      <a:pt x="576943" y="359228"/>
                    </a:cubicBezTo>
                    <a:cubicBezTo>
                      <a:pt x="631371" y="330200"/>
                      <a:pt x="749300" y="97971"/>
                      <a:pt x="816428" y="65314"/>
                    </a:cubicBezTo>
                    <a:cubicBezTo>
                      <a:pt x="883556" y="32657"/>
                      <a:pt x="972457" y="119742"/>
                      <a:pt x="979714" y="163285"/>
                    </a:cubicBezTo>
                    <a:cubicBezTo>
                      <a:pt x="986971" y="206828"/>
                      <a:pt x="887185" y="324757"/>
                      <a:pt x="859971" y="326571"/>
                    </a:cubicBezTo>
                    <a:cubicBezTo>
                      <a:pt x="832757" y="328385"/>
                      <a:pt x="787399" y="228600"/>
                      <a:pt x="816428" y="174171"/>
                    </a:cubicBezTo>
                    <a:cubicBezTo>
                      <a:pt x="845457" y="119743"/>
                      <a:pt x="939800" y="59871"/>
                      <a:pt x="1034143" y="0"/>
                    </a:cubicBezTo>
                  </a:path>
                </a:pathLst>
              </a:custGeom>
              <a:ln w="317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1" name="Freihandform 40"/>
              <p:cNvSpPr/>
              <p:nvPr/>
            </p:nvSpPr>
            <p:spPr>
              <a:xfrm rot="12455673">
                <a:off x="2989659" y="5140128"/>
                <a:ext cx="1230086" cy="379186"/>
              </a:xfrm>
              <a:custGeom>
                <a:avLst/>
                <a:gdLst>
                  <a:gd name="connsiteX0" fmla="*/ 0 w 1230086"/>
                  <a:gd name="connsiteY0" fmla="*/ 279400 h 379186"/>
                  <a:gd name="connsiteX1" fmla="*/ 97971 w 1230086"/>
                  <a:gd name="connsiteY1" fmla="*/ 61686 h 379186"/>
                  <a:gd name="connsiteX2" fmla="*/ 250371 w 1230086"/>
                  <a:gd name="connsiteY2" fmla="*/ 105229 h 379186"/>
                  <a:gd name="connsiteX3" fmla="*/ 413657 w 1230086"/>
                  <a:gd name="connsiteY3" fmla="*/ 312057 h 379186"/>
                  <a:gd name="connsiteX4" fmla="*/ 206829 w 1230086"/>
                  <a:gd name="connsiteY4" fmla="*/ 333829 h 379186"/>
                  <a:gd name="connsiteX5" fmla="*/ 402771 w 1230086"/>
                  <a:gd name="connsiteY5" fmla="*/ 39914 h 379186"/>
                  <a:gd name="connsiteX6" fmla="*/ 674914 w 1230086"/>
                  <a:gd name="connsiteY6" fmla="*/ 94343 h 379186"/>
                  <a:gd name="connsiteX7" fmla="*/ 729343 w 1230086"/>
                  <a:gd name="connsiteY7" fmla="*/ 246743 h 379186"/>
                  <a:gd name="connsiteX8" fmla="*/ 642257 w 1230086"/>
                  <a:gd name="connsiteY8" fmla="*/ 322943 h 379186"/>
                  <a:gd name="connsiteX9" fmla="*/ 468086 w 1230086"/>
                  <a:gd name="connsiteY9" fmla="*/ 203200 h 379186"/>
                  <a:gd name="connsiteX10" fmla="*/ 870857 w 1230086"/>
                  <a:gd name="connsiteY10" fmla="*/ 39914 h 379186"/>
                  <a:gd name="connsiteX11" fmla="*/ 1001486 w 1230086"/>
                  <a:gd name="connsiteY11" fmla="*/ 268514 h 379186"/>
                  <a:gd name="connsiteX12" fmla="*/ 1230086 w 1230086"/>
                  <a:gd name="connsiteY12" fmla="*/ 148771 h 37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30086" h="379186">
                    <a:moveTo>
                      <a:pt x="0" y="279400"/>
                    </a:moveTo>
                    <a:cubicBezTo>
                      <a:pt x="28121" y="185057"/>
                      <a:pt x="56243" y="90714"/>
                      <a:pt x="97971" y="61686"/>
                    </a:cubicBezTo>
                    <a:cubicBezTo>
                      <a:pt x="139699" y="32658"/>
                      <a:pt x="197757" y="63501"/>
                      <a:pt x="250371" y="105229"/>
                    </a:cubicBezTo>
                    <a:cubicBezTo>
                      <a:pt x="302985" y="146958"/>
                      <a:pt x="420914" y="273957"/>
                      <a:pt x="413657" y="312057"/>
                    </a:cubicBezTo>
                    <a:cubicBezTo>
                      <a:pt x="406400" y="350157"/>
                      <a:pt x="208643" y="379186"/>
                      <a:pt x="206829" y="333829"/>
                    </a:cubicBezTo>
                    <a:cubicBezTo>
                      <a:pt x="205015" y="288472"/>
                      <a:pt x="324757" y="79828"/>
                      <a:pt x="402771" y="39914"/>
                    </a:cubicBezTo>
                    <a:cubicBezTo>
                      <a:pt x="480785" y="0"/>
                      <a:pt x="620485" y="59872"/>
                      <a:pt x="674914" y="94343"/>
                    </a:cubicBezTo>
                    <a:cubicBezTo>
                      <a:pt x="729343" y="128814"/>
                      <a:pt x="734786" y="208643"/>
                      <a:pt x="729343" y="246743"/>
                    </a:cubicBezTo>
                    <a:cubicBezTo>
                      <a:pt x="723900" y="284843"/>
                      <a:pt x="685800" y="330200"/>
                      <a:pt x="642257" y="322943"/>
                    </a:cubicBezTo>
                    <a:cubicBezTo>
                      <a:pt x="598714" y="315686"/>
                      <a:pt x="429986" y="250371"/>
                      <a:pt x="468086" y="203200"/>
                    </a:cubicBezTo>
                    <a:cubicBezTo>
                      <a:pt x="506186" y="156029"/>
                      <a:pt x="781957" y="29028"/>
                      <a:pt x="870857" y="39914"/>
                    </a:cubicBezTo>
                    <a:cubicBezTo>
                      <a:pt x="959757" y="50800"/>
                      <a:pt x="941615" y="250371"/>
                      <a:pt x="1001486" y="268514"/>
                    </a:cubicBezTo>
                    <a:cubicBezTo>
                      <a:pt x="1061357" y="286657"/>
                      <a:pt x="1145721" y="217714"/>
                      <a:pt x="1230086" y="148771"/>
                    </a:cubicBezTo>
                  </a:path>
                </a:pathLst>
              </a:custGeom>
              <a:ln w="317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2" name="Freihandform 41"/>
              <p:cNvSpPr/>
              <p:nvPr/>
            </p:nvSpPr>
            <p:spPr>
              <a:xfrm rot="3507827">
                <a:off x="2585833" y="5605913"/>
                <a:ext cx="1034143" cy="388256"/>
              </a:xfrm>
              <a:custGeom>
                <a:avLst/>
                <a:gdLst>
                  <a:gd name="connsiteX0" fmla="*/ 0 w 1034143"/>
                  <a:gd name="connsiteY0" fmla="*/ 293914 h 388256"/>
                  <a:gd name="connsiteX1" fmla="*/ 239485 w 1034143"/>
                  <a:gd name="connsiteY1" fmla="*/ 65314 h 388256"/>
                  <a:gd name="connsiteX2" fmla="*/ 391885 w 1034143"/>
                  <a:gd name="connsiteY2" fmla="*/ 195943 h 388256"/>
                  <a:gd name="connsiteX3" fmla="*/ 489857 w 1034143"/>
                  <a:gd name="connsiteY3" fmla="*/ 239485 h 388256"/>
                  <a:gd name="connsiteX4" fmla="*/ 576943 w 1034143"/>
                  <a:gd name="connsiteY4" fmla="*/ 359228 h 388256"/>
                  <a:gd name="connsiteX5" fmla="*/ 816428 w 1034143"/>
                  <a:gd name="connsiteY5" fmla="*/ 65314 h 388256"/>
                  <a:gd name="connsiteX6" fmla="*/ 979714 w 1034143"/>
                  <a:gd name="connsiteY6" fmla="*/ 163285 h 388256"/>
                  <a:gd name="connsiteX7" fmla="*/ 859971 w 1034143"/>
                  <a:gd name="connsiteY7" fmla="*/ 326571 h 388256"/>
                  <a:gd name="connsiteX8" fmla="*/ 816428 w 1034143"/>
                  <a:gd name="connsiteY8" fmla="*/ 174171 h 388256"/>
                  <a:gd name="connsiteX9" fmla="*/ 1034143 w 1034143"/>
                  <a:gd name="connsiteY9" fmla="*/ 0 h 388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34143" h="388256">
                    <a:moveTo>
                      <a:pt x="0" y="293914"/>
                    </a:moveTo>
                    <a:cubicBezTo>
                      <a:pt x="87085" y="187778"/>
                      <a:pt x="174171" y="81642"/>
                      <a:pt x="239485" y="65314"/>
                    </a:cubicBezTo>
                    <a:cubicBezTo>
                      <a:pt x="304799" y="48986"/>
                      <a:pt x="350156" y="166915"/>
                      <a:pt x="391885" y="195943"/>
                    </a:cubicBezTo>
                    <a:cubicBezTo>
                      <a:pt x="433614" y="224972"/>
                      <a:pt x="459014" y="212271"/>
                      <a:pt x="489857" y="239485"/>
                    </a:cubicBezTo>
                    <a:cubicBezTo>
                      <a:pt x="520700" y="266699"/>
                      <a:pt x="522515" y="388256"/>
                      <a:pt x="576943" y="359228"/>
                    </a:cubicBezTo>
                    <a:cubicBezTo>
                      <a:pt x="631371" y="330200"/>
                      <a:pt x="749300" y="97971"/>
                      <a:pt x="816428" y="65314"/>
                    </a:cubicBezTo>
                    <a:cubicBezTo>
                      <a:pt x="883556" y="32657"/>
                      <a:pt x="972457" y="119742"/>
                      <a:pt x="979714" y="163285"/>
                    </a:cubicBezTo>
                    <a:cubicBezTo>
                      <a:pt x="986971" y="206828"/>
                      <a:pt x="887185" y="324757"/>
                      <a:pt x="859971" y="326571"/>
                    </a:cubicBezTo>
                    <a:cubicBezTo>
                      <a:pt x="832757" y="328385"/>
                      <a:pt x="787399" y="228600"/>
                      <a:pt x="816428" y="174171"/>
                    </a:cubicBezTo>
                    <a:cubicBezTo>
                      <a:pt x="845457" y="119743"/>
                      <a:pt x="939800" y="59871"/>
                      <a:pt x="1034143" y="0"/>
                    </a:cubicBezTo>
                  </a:path>
                </a:pathLst>
              </a:custGeom>
              <a:ln w="317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3" name="Freihandform 42"/>
              <p:cNvSpPr/>
              <p:nvPr/>
            </p:nvSpPr>
            <p:spPr>
              <a:xfrm rot="15877556">
                <a:off x="1764920" y="5926904"/>
                <a:ext cx="1230086" cy="379186"/>
              </a:xfrm>
              <a:custGeom>
                <a:avLst/>
                <a:gdLst>
                  <a:gd name="connsiteX0" fmla="*/ 0 w 1230086"/>
                  <a:gd name="connsiteY0" fmla="*/ 279400 h 379186"/>
                  <a:gd name="connsiteX1" fmla="*/ 97971 w 1230086"/>
                  <a:gd name="connsiteY1" fmla="*/ 61686 h 379186"/>
                  <a:gd name="connsiteX2" fmla="*/ 250371 w 1230086"/>
                  <a:gd name="connsiteY2" fmla="*/ 105229 h 379186"/>
                  <a:gd name="connsiteX3" fmla="*/ 413657 w 1230086"/>
                  <a:gd name="connsiteY3" fmla="*/ 312057 h 379186"/>
                  <a:gd name="connsiteX4" fmla="*/ 206829 w 1230086"/>
                  <a:gd name="connsiteY4" fmla="*/ 333829 h 379186"/>
                  <a:gd name="connsiteX5" fmla="*/ 402771 w 1230086"/>
                  <a:gd name="connsiteY5" fmla="*/ 39914 h 379186"/>
                  <a:gd name="connsiteX6" fmla="*/ 674914 w 1230086"/>
                  <a:gd name="connsiteY6" fmla="*/ 94343 h 379186"/>
                  <a:gd name="connsiteX7" fmla="*/ 729343 w 1230086"/>
                  <a:gd name="connsiteY7" fmla="*/ 246743 h 379186"/>
                  <a:gd name="connsiteX8" fmla="*/ 642257 w 1230086"/>
                  <a:gd name="connsiteY8" fmla="*/ 322943 h 379186"/>
                  <a:gd name="connsiteX9" fmla="*/ 468086 w 1230086"/>
                  <a:gd name="connsiteY9" fmla="*/ 203200 h 379186"/>
                  <a:gd name="connsiteX10" fmla="*/ 870857 w 1230086"/>
                  <a:gd name="connsiteY10" fmla="*/ 39914 h 379186"/>
                  <a:gd name="connsiteX11" fmla="*/ 1001486 w 1230086"/>
                  <a:gd name="connsiteY11" fmla="*/ 268514 h 379186"/>
                  <a:gd name="connsiteX12" fmla="*/ 1230086 w 1230086"/>
                  <a:gd name="connsiteY12" fmla="*/ 148771 h 37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30086" h="379186">
                    <a:moveTo>
                      <a:pt x="0" y="279400"/>
                    </a:moveTo>
                    <a:cubicBezTo>
                      <a:pt x="28121" y="185057"/>
                      <a:pt x="56243" y="90714"/>
                      <a:pt x="97971" y="61686"/>
                    </a:cubicBezTo>
                    <a:cubicBezTo>
                      <a:pt x="139699" y="32658"/>
                      <a:pt x="197757" y="63501"/>
                      <a:pt x="250371" y="105229"/>
                    </a:cubicBezTo>
                    <a:cubicBezTo>
                      <a:pt x="302985" y="146958"/>
                      <a:pt x="420914" y="273957"/>
                      <a:pt x="413657" y="312057"/>
                    </a:cubicBezTo>
                    <a:cubicBezTo>
                      <a:pt x="406400" y="350157"/>
                      <a:pt x="208643" y="379186"/>
                      <a:pt x="206829" y="333829"/>
                    </a:cubicBezTo>
                    <a:cubicBezTo>
                      <a:pt x="205015" y="288472"/>
                      <a:pt x="324757" y="79828"/>
                      <a:pt x="402771" y="39914"/>
                    </a:cubicBezTo>
                    <a:cubicBezTo>
                      <a:pt x="480785" y="0"/>
                      <a:pt x="620485" y="59872"/>
                      <a:pt x="674914" y="94343"/>
                    </a:cubicBezTo>
                    <a:cubicBezTo>
                      <a:pt x="729343" y="128814"/>
                      <a:pt x="734786" y="208643"/>
                      <a:pt x="729343" y="246743"/>
                    </a:cubicBezTo>
                    <a:cubicBezTo>
                      <a:pt x="723900" y="284843"/>
                      <a:pt x="685800" y="330200"/>
                      <a:pt x="642257" y="322943"/>
                    </a:cubicBezTo>
                    <a:cubicBezTo>
                      <a:pt x="598714" y="315686"/>
                      <a:pt x="429986" y="250371"/>
                      <a:pt x="468086" y="203200"/>
                    </a:cubicBezTo>
                    <a:cubicBezTo>
                      <a:pt x="506186" y="156029"/>
                      <a:pt x="781957" y="29028"/>
                      <a:pt x="870857" y="39914"/>
                    </a:cubicBezTo>
                    <a:cubicBezTo>
                      <a:pt x="959757" y="50800"/>
                      <a:pt x="941615" y="250371"/>
                      <a:pt x="1001486" y="268514"/>
                    </a:cubicBezTo>
                    <a:cubicBezTo>
                      <a:pt x="1061357" y="286657"/>
                      <a:pt x="1145721" y="217714"/>
                      <a:pt x="1230086" y="148771"/>
                    </a:cubicBezTo>
                  </a:path>
                </a:pathLst>
              </a:custGeom>
              <a:ln w="317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4" name="Freihandform 43"/>
              <p:cNvSpPr/>
              <p:nvPr/>
            </p:nvSpPr>
            <p:spPr>
              <a:xfrm rot="17958439">
                <a:off x="994343" y="5697333"/>
                <a:ext cx="1230086" cy="379186"/>
              </a:xfrm>
              <a:custGeom>
                <a:avLst/>
                <a:gdLst>
                  <a:gd name="connsiteX0" fmla="*/ 0 w 1230086"/>
                  <a:gd name="connsiteY0" fmla="*/ 279400 h 379186"/>
                  <a:gd name="connsiteX1" fmla="*/ 97971 w 1230086"/>
                  <a:gd name="connsiteY1" fmla="*/ 61686 h 379186"/>
                  <a:gd name="connsiteX2" fmla="*/ 250371 w 1230086"/>
                  <a:gd name="connsiteY2" fmla="*/ 105229 h 379186"/>
                  <a:gd name="connsiteX3" fmla="*/ 413657 w 1230086"/>
                  <a:gd name="connsiteY3" fmla="*/ 312057 h 379186"/>
                  <a:gd name="connsiteX4" fmla="*/ 206829 w 1230086"/>
                  <a:gd name="connsiteY4" fmla="*/ 333829 h 379186"/>
                  <a:gd name="connsiteX5" fmla="*/ 402771 w 1230086"/>
                  <a:gd name="connsiteY5" fmla="*/ 39914 h 379186"/>
                  <a:gd name="connsiteX6" fmla="*/ 674914 w 1230086"/>
                  <a:gd name="connsiteY6" fmla="*/ 94343 h 379186"/>
                  <a:gd name="connsiteX7" fmla="*/ 729343 w 1230086"/>
                  <a:gd name="connsiteY7" fmla="*/ 246743 h 379186"/>
                  <a:gd name="connsiteX8" fmla="*/ 642257 w 1230086"/>
                  <a:gd name="connsiteY8" fmla="*/ 322943 h 379186"/>
                  <a:gd name="connsiteX9" fmla="*/ 468086 w 1230086"/>
                  <a:gd name="connsiteY9" fmla="*/ 203200 h 379186"/>
                  <a:gd name="connsiteX10" fmla="*/ 870857 w 1230086"/>
                  <a:gd name="connsiteY10" fmla="*/ 39914 h 379186"/>
                  <a:gd name="connsiteX11" fmla="*/ 1001486 w 1230086"/>
                  <a:gd name="connsiteY11" fmla="*/ 268514 h 379186"/>
                  <a:gd name="connsiteX12" fmla="*/ 1230086 w 1230086"/>
                  <a:gd name="connsiteY12" fmla="*/ 148771 h 37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30086" h="379186">
                    <a:moveTo>
                      <a:pt x="0" y="279400"/>
                    </a:moveTo>
                    <a:cubicBezTo>
                      <a:pt x="28121" y="185057"/>
                      <a:pt x="56243" y="90714"/>
                      <a:pt x="97971" y="61686"/>
                    </a:cubicBezTo>
                    <a:cubicBezTo>
                      <a:pt x="139699" y="32658"/>
                      <a:pt x="197757" y="63501"/>
                      <a:pt x="250371" y="105229"/>
                    </a:cubicBezTo>
                    <a:cubicBezTo>
                      <a:pt x="302985" y="146958"/>
                      <a:pt x="420914" y="273957"/>
                      <a:pt x="413657" y="312057"/>
                    </a:cubicBezTo>
                    <a:cubicBezTo>
                      <a:pt x="406400" y="350157"/>
                      <a:pt x="208643" y="379186"/>
                      <a:pt x="206829" y="333829"/>
                    </a:cubicBezTo>
                    <a:cubicBezTo>
                      <a:pt x="205015" y="288472"/>
                      <a:pt x="324757" y="79828"/>
                      <a:pt x="402771" y="39914"/>
                    </a:cubicBezTo>
                    <a:cubicBezTo>
                      <a:pt x="480785" y="0"/>
                      <a:pt x="620485" y="59872"/>
                      <a:pt x="674914" y="94343"/>
                    </a:cubicBezTo>
                    <a:cubicBezTo>
                      <a:pt x="729343" y="128814"/>
                      <a:pt x="734786" y="208643"/>
                      <a:pt x="729343" y="246743"/>
                    </a:cubicBezTo>
                    <a:cubicBezTo>
                      <a:pt x="723900" y="284843"/>
                      <a:pt x="685800" y="330200"/>
                      <a:pt x="642257" y="322943"/>
                    </a:cubicBezTo>
                    <a:cubicBezTo>
                      <a:pt x="598714" y="315686"/>
                      <a:pt x="429986" y="250371"/>
                      <a:pt x="468086" y="203200"/>
                    </a:cubicBezTo>
                    <a:cubicBezTo>
                      <a:pt x="506186" y="156029"/>
                      <a:pt x="781957" y="29028"/>
                      <a:pt x="870857" y="39914"/>
                    </a:cubicBezTo>
                    <a:cubicBezTo>
                      <a:pt x="959757" y="50800"/>
                      <a:pt x="941615" y="250371"/>
                      <a:pt x="1001486" y="268514"/>
                    </a:cubicBezTo>
                    <a:cubicBezTo>
                      <a:pt x="1061357" y="286657"/>
                      <a:pt x="1145721" y="217714"/>
                      <a:pt x="1230086" y="148771"/>
                    </a:cubicBezTo>
                  </a:path>
                </a:pathLst>
              </a:custGeom>
              <a:ln w="317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5" name="Freihandform 44"/>
              <p:cNvSpPr/>
              <p:nvPr/>
            </p:nvSpPr>
            <p:spPr>
              <a:xfrm rot="9771066">
                <a:off x="613491" y="5084015"/>
                <a:ext cx="1034143" cy="388256"/>
              </a:xfrm>
              <a:custGeom>
                <a:avLst/>
                <a:gdLst>
                  <a:gd name="connsiteX0" fmla="*/ 0 w 1034143"/>
                  <a:gd name="connsiteY0" fmla="*/ 293914 h 388256"/>
                  <a:gd name="connsiteX1" fmla="*/ 239485 w 1034143"/>
                  <a:gd name="connsiteY1" fmla="*/ 65314 h 388256"/>
                  <a:gd name="connsiteX2" fmla="*/ 391885 w 1034143"/>
                  <a:gd name="connsiteY2" fmla="*/ 195943 h 388256"/>
                  <a:gd name="connsiteX3" fmla="*/ 489857 w 1034143"/>
                  <a:gd name="connsiteY3" fmla="*/ 239485 h 388256"/>
                  <a:gd name="connsiteX4" fmla="*/ 576943 w 1034143"/>
                  <a:gd name="connsiteY4" fmla="*/ 359228 h 388256"/>
                  <a:gd name="connsiteX5" fmla="*/ 816428 w 1034143"/>
                  <a:gd name="connsiteY5" fmla="*/ 65314 h 388256"/>
                  <a:gd name="connsiteX6" fmla="*/ 979714 w 1034143"/>
                  <a:gd name="connsiteY6" fmla="*/ 163285 h 388256"/>
                  <a:gd name="connsiteX7" fmla="*/ 859971 w 1034143"/>
                  <a:gd name="connsiteY7" fmla="*/ 326571 h 388256"/>
                  <a:gd name="connsiteX8" fmla="*/ 816428 w 1034143"/>
                  <a:gd name="connsiteY8" fmla="*/ 174171 h 388256"/>
                  <a:gd name="connsiteX9" fmla="*/ 1034143 w 1034143"/>
                  <a:gd name="connsiteY9" fmla="*/ 0 h 388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34143" h="388256">
                    <a:moveTo>
                      <a:pt x="0" y="293914"/>
                    </a:moveTo>
                    <a:cubicBezTo>
                      <a:pt x="87085" y="187778"/>
                      <a:pt x="174171" y="81642"/>
                      <a:pt x="239485" y="65314"/>
                    </a:cubicBezTo>
                    <a:cubicBezTo>
                      <a:pt x="304799" y="48986"/>
                      <a:pt x="350156" y="166915"/>
                      <a:pt x="391885" y="195943"/>
                    </a:cubicBezTo>
                    <a:cubicBezTo>
                      <a:pt x="433614" y="224972"/>
                      <a:pt x="459014" y="212271"/>
                      <a:pt x="489857" y="239485"/>
                    </a:cubicBezTo>
                    <a:cubicBezTo>
                      <a:pt x="520700" y="266699"/>
                      <a:pt x="522515" y="388256"/>
                      <a:pt x="576943" y="359228"/>
                    </a:cubicBezTo>
                    <a:cubicBezTo>
                      <a:pt x="631371" y="330200"/>
                      <a:pt x="749300" y="97971"/>
                      <a:pt x="816428" y="65314"/>
                    </a:cubicBezTo>
                    <a:cubicBezTo>
                      <a:pt x="883556" y="32657"/>
                      <a:pt x="972457" y="119742"/>
                      <a:pt x="979714" y="163285"/>
                    </a:cubicBezTo>
                    <a:cubicBezTo>
                      <a:pt x="986971" y="206828"/>
                      <a:pt x="887185" y="324757"/>
                      <a:pt x="859971" y="326571"/>
                    </a:cubicBezTo>
                    <a:cubicBezTo>
                      <a:pt x="832757" y="328385"/>
                      <a:pt x="787399" y="228600"/>
                      <a:pt x="816428" y="174171"/>
                    </a:cubicBezTo>
                    <a:cubicBezTo>
                      <a:pt x="845457" y="119743"/>
                      <a:pt x="939800" y="59871"/>
                      <a:pt x="1034143" y="0"/>
                    </a:cubicBezTo>
                  </a:path>
                </a:pathLst>
              </a:custGeom>
              <a:ln w="317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6" name="Freihandform 45"/>
              <p:cNvSpPr/>
              <p:nvPr/>
            </p:nvSpPr>
            <p:spPr>
              <a:xfrm rot="11064131">
                <a:off x="500743" y="4495800"/>
                <a:ext cx="1034143" cy="388256"/>
              </a:xfrm>
              <a:custGeom>
                <a:avLst/>
                <a:gdLst>
                  <a:gd name="connsiteX0" fmla="*/ 0 w 1034143"/>
                  <a:gd name="connsiteY0" fmla="*/ 293914 h 388256"/>
                  <a:gd name="connsiteX1" fmla="*/ 239485 w 1034143"/>
                  <a:gd name="connsiteY1" fmla="*/ 65314 h 388256"/>
                  <a:gd name="connsiteX2" fmla="*/ 391885 w 1034143"/>
                  <a:gd name="connsiteY2" fmla="*/ 195943 h 388256"/>
                  <a:gd name="connsiteX3" fmla="*/ 489857 w 1034143"/>
                  <a:gd name="connsiteY3" fmla="*/ 239485 h 388256"/>
                  <a:gd name="connsiteX4" fmla="*/ 576943 w 1034143"/>
                  <a:gd name="connsiteY4" fmla="*/ 359228 h 388256"/>
                  <a:gd name="connsiteX5" fmla="*/ 816428 w 1034143"/>
                  <a:gd name="connsiteY5" fmla="*/ 65314 h 388256"/>
                  <a:gd name="connsiteX6" fmla="*/ 979714 w 1034143"/>
                  <a:gd name="connsiteY6" fmla="*/ 163285 h 388256"/>
                  <a:gd name="connsiteX7" fmla="*/ 859971 w 1034143"/>
                  <a:gd name="connsiteY7" fmla="*/ 326571 h 388256"/>
                  <a:gd name="connsiteX8" fmla="*/ 816428 w 1034143"/>
                  <a:gd name="connsiteY8" fmla="*/ 174171 h 388256"/>
                  <a:gd name="connsiteX9" fmla="*/ 1034143 w 1034143"/>
                  <a:gd name="connsiteY9" fmla="*/ 0 h 388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34143" h="388256">
                    <a:moveTo>
                      <a:pt x="0" y="293914"/>
                    </a:moveTo>
                    <a:cubicBezTo>
                      <a:pt x="87085" y="187778"/>
                      <a:pt x="174171" y="81642"/>
                      <a:pt x="239485" y="65314"/>
                    </a:cubicBezTo>
                    <a:cubicBezTo>
                      <a:pt x="304799" y="48986"/>
                      <a:pt x="350156" y="166915"/>
                      <a:pt x="391885" y="195943"/>
                    </a:cubicBezTo>
                    <a:cubicBezTo>
                      <a:pt x="433614" y="224972"/>
                      <a:pt x="459014" y="212271"/>
                      <a:pt x="489857" y="239485"/>
                    </a:cubicBezTo>
                    <a:cubicBezTo>
                      <a:pt x="520700" y="266699"/>
                      <a:pt x="522515" y="388256"/>
                      <a:pt x="576943" y="359228"/>
                    </a:cubicBezTo>
                    <a:cubicBezTo>
                      <a:pt x="631371" y="330200"/>
                      <a:pt x="749300" y="97971"/>
                      <a:pt x="816428" y="65314"/>
                    </a:cubicBezTo>
                    <a:cubicBezTo>
                      <a:pt x="883556" y="32657"/>
                      <a:pt x="972457" y="119742"/>
                      <a:pt x="979714" y="163285"/>
                    </a:cubicBezTo>
                    <a:cubicBezTo>
                      <a:pt x="986971" y="206828"/>
                      <a:pt x="887185" y="324757"/>
                      <a:pt x="859971" y="326571"/>
                    </a:cubicBezTo>
                    <a:cubicBezTo>
                      <a:pt x="832757" y="328385"/>
                      <a:pt x="787399" y="228600"/>
                      <a:pt x="816428" y="174171"/>
                    </a:cubicBezTo>
                    <a:cubicBezTo>
                      <a:pt x="845457" y="119743"/>
                      <a:pt x="939800" y="59871"/>
                      <a:pt x="1034143" y="0"/>
                    </a:cubicBezTo>
                  </a:path>
                </a:pathLst>
              </a:custGeom>
              <a:ln w="317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7" name="Freihandform 46"/>
              <p:cNvSpPr/>
              <p:nvPr/>
            </p:nvSpPr>
            <p:spPr>
              <a:xfrm rot="1507266">
                <a:off x="482350" y="3871871"/>
                <a:ext cx="1230086" cy="357681"/>
              </a:xfrm>
              <a:custGeom>
                <a:avLst/>
                <a:gdLst>
                  <a:gd name="connsiteX0" fmla="*/ 0 w 1230086"/>
                  <a:gd name="connsiteY0" fmla="*/ 279400 h 379186"/>
                  <a:gd name="connsiteX1" fmla="*/ 97971 w 1230086"/>
                  <a:gd name="connsiteY1" fmla="*/ 61686 h 379186"/>
                  <a:gd name="connsiteX2" fmla="*/ 250371 w 1230086"/>
                  <a:gd name="connsiteY2" fmla="*/ 105229 h 379186"/>
                  <a:gd name="connsiteX3" fmla="*/ 413657 w 1230086"/>
                  <a:gd name="connsiteY3" fmla="*/ 312057 h 379186"/>
                  <a:gd name="connsiteX4" fmla="*/ 206829 w 1230086"/>
                  <a:gd name="connsiteY4" fmla="*/ 333829 h 379186"/>
                  <a:gd name="connsiteX5" fmla="*/ 402771 w 1230086"/>
                  <a:gd name="connsiteY5" fmla="*/ 39914 h 379186"/>
                  <a:gd name="connsiteX6" fmla="*/ 674914 w 1230086"/>
                  <a:gd name="connsiteY6" fmla="*/ 94343 h 379186"/>
                  <a:gd name="connsiteX7" fmla="*/ 729343 w 1230086"/>
                  <a:gd name="connsiteY7" fmla="*/ 246743 h 379186"/>
                  <a:gd name="connsiteX8" fmla="*/ 642257 w 1230086"/>
                  <a:gd name="connsiteY8" fmla="*/ 322943 h 379186"/>
                  <a:gd name="connsiteX9" fmla="*/ 468086 w 1230086"/>
                  <a:gd name="connsiteY9" fmla="*/ 203200 h 379186"/>
                  <a:gd name="connsiteX10" fmla="*/ 870857 w 1230086"/>
                  <a:gd name="connsiteY10" fmla="*/ 39914 h 379186"/>
                  <a:gd name="connsiteX11" fmla="*/ 1001486 w 1230086"/>
                  <a:gd name="connsiteY11" fmla="*/ 268514 h 379186"/>
                  <a:gd name="connsiteX12" fmla="*/ 1230086 w 1230086"/>
                  <a:gd name="connsiteY12" fmla="*/ 148771 h 37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30086" h="379186">
                    <a:moveTo>
                      <a:pt x="0" y="279400"/>
                    </a:moveTo>
                    <a:cubicBezTo>
                      <a:pt x="28121" y="185057"/>
                      <a:pt x="56243" y="90714"/>
                      <a:pt x="97971" y="61686"/>
                    </a:cubicBezTo>
                    <a:cubicBezTo>
                      <a:pt x="139699" y="32658"/>
                      <a:pt x="197757" y="63501"/>
                      <a:pt x="250371" y="105229"/>
                    </a:cubicBezTo>
                    <a:cubicBezTo>
                      <a:pt x="302985" y="146958"/>
                      <a:pt x="420914" y="273957"/>
                      <a:pt x="413657" y="312057"/>
                    </a:cubicBezTo>
                    <a:cubicBezTo>
                      <a:pt x="406400" y="350157"/>
                      <a:pt x="208643" y="379186"/>
                      <a:pt x="206829" y="333829"/>
                    </a:cubicBezTo>
                    <a:cubicBezTo>
                      <a:pt x="205015" y="288472"/>
                      <a:pt x="324757" y="79828"/>
                      <a:pt x="402771" y="39914"/>
                    </a:cubicBezTo>
                    <a:cubicBezTo>
                      <a:pt x="480785" y="0"/>
                      <a:pt x="620485" y="59872"/>
                      <a:pt x="674914" y="94343"/>
                    </a:cubicBezTo>
                    <a:cubicBezTo>
                      <a:pt x="729343" y="128814"/>
                      <a:pt x="734786" y="208643"/>
                      <a:pt x="729343" y="246743"/>
                    </a:cubicBezTo>
                    <a:cubicBezTo>
                      <a:pt x="723900" y="284843"/>
                      <a:pt x="685800" y="330200"/>
                      <a:pt x="642257" y="322943"/>
                    </a:cubicBezTo>
                    <a:cubicBezTo>
                      <a:pt x="598714" y="315686"/>
                      <a:pt x="429986" y="250371"/>
                      <a:pt x="468086" y="203200"/>
                    </a:cubicBezTo>
                    <a:cubicBezTo>
                      <a:pt x="506186" y="156029"/>
                      <a:pt x="781957" y="29028"/>
                      <a:pt x="870857" y="39914"/>
                    </a:cubicBezTo>
                    <a:cubicBezTo>
                      <a:pt x="959757" y="50800"/>
                      <a:pt x="941615" y="250371"/>
                      <a:pt x="1001486" y="268514"/>
                    </a:cubicBezTo>
                    <a:cubicBezTo>
                      <a:pt x="1061357" y="286657"/>
                      <a:pt x="1145721" y="217714"/>
                      <a:pt x="1230086" y="148771"/>
                    </a:cubicBezTo>
                  </a:path>
                </a:pathLst>
              </a:custGeom>
              <a:ln w="317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8" name="Freihandform 47"/>
              <p:cNvSpPr/>
              <p:nvPr/>
            </p:nvSpPr>
            <p:spPr>
              <a:xfrm rot="14451958">
                <a:off x="1091055" y="3400259"/>
                <a:ext cx="1034143" cy="388256"/>
              </a:xfrm>
              <a:custGeom>
                <a:avLst/>
                <a:gdLst>
                  <a:gd name="connsiteX0" fmla="*/ 0 w 1034143"/>
                  <a:gd name="connsiteY0" fmla="*/ 293914 h 388256"/>
                  <a:gd name="connsiteX1" fmla="*/ 239485 w 1034143"/>
                  <a:gd name="connsiteY1" fmla="*/ 65314 h 388256"/>
                  <a:gd name="connsiteX2" fmla="*/ 391885 w 1034143"/>
                  <a:gd name="connsiteY2" fmla="*/ 195943 h 388256"/>
                  <a:gd name="connsiteX3" fmla="*/ 489857 w 1034143"/>
                  <a:gd name="connsiteY3" fmla="*/ 239485 h 388256"/>
                  <a:gd name="connsiteX4" fmla="*/ 576943 w 1034143"/>
                  <a:gd name="connsiteY4" fmla="*/ 359228 h 388256"/>
                  <a:gd name="connsiteX5" fmla="*/ 816428 w 1034143"/>
                  <a:gd name="connsiteY5" fmla="*/ 65314 h 388256"/>
                  <a:gd name="connsiteX6" fmla="*/ 979714 w 1034143"/>
                  <a:gd name="connsiteY6" fmla="*/ 163285 h 388256"/>
                  <a:gd name="connsiteX7" fmla="*/ 859971 w 1034143"/>
                  <a:gd name="connsiteY7" fmla="*/ 326571 h 388256"/>
                  <a:gd name="connsiteX8" fmla="*/ 816428 w 1034143"/>
                  <a:gd name="connsiteY8" fmla="*/ 174171 h 388256"/>
                  <a:gd name="connsiteX9" fmla="*/ 1034143 w 1034143"/>
                  <a:gd name="connsiteY9" fmla="*/ 0 h 388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34143" h="388256">
                    <a:moveTo>
                      <a:pt x="0" y="293914"/>
                    </a:moveTo>
                    <a:cubicBezTo>
                      <a:pt x="87085" y="187778"/>
                      <a:pt x="174171" y="81642"/>
                      <a:pt x="239485" y="65314"/>
                    </a:cubicBezTo>
                    <a:cubicBezTo>
                      <a:pt x="304799" y="48986"/>
                      <a:pt x="350156" y="166915"/>
                      <a:pt x="391885" y="195943"/>
                    </a:cubicBezTo>
                    <a:cubicBezTo>
                      <a:pt x="433614" y="224972"/>
                      <a:pt x="459014" y="212271"/>
                      <a:pt x="489857" y="239485"/>
                    </a:cubicBezTo>
                    <a:cubicBezTo>
                      <a:pt x="520700" y="266699"/>
                      <a:pt x="522515" y="388256"/>
                      <a:pt x="576943" y="359228"/>
                    </a:cubicBezTo>
                    <a:cubicBezTo>
                      <a:pt x="631371" y="330200"/>
                      <a:pt x="749300" y="97971"/>
                      <a:pt x="816428" y="65314"/>
                    </a:cubicBezTo>
                    <a:cubicBezTo>
                      <a:pt x="883556" y="32657"/>
                      <a:pt x="972457" y="119742"/>
                      <a:pt x="979714" y="163285"/>
                    </a:cubicBezTo>
                    <a:cubicBezTo>
                      <a:pt x="986971" y="206828"/>
                      <a:pt x="887185" y="324757"/>
                      <a:pt x="859971" y="326571"/>
                    </a:cubicBezTo>
                    <a:cubicBezTo>
                      <a:pt x="832757" y="328385"/>
                      <a:pt x="787399" y="228600"/>
                      <a:pt x="816428" y="174171"/>
                    </a:cubicBezTo>
                    <a:cubicBezTo>
                      <a:pt x="845457" y="119743"/>
                      <a:pt x="939800" y="59871"/>
                      <a:pt x="1034143" y="0"/>
                    </a:cubicBezTo>
                  </a:path>
                </a:pathLst>
              </a:custGeom>
              <a:ln w="317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9" name="Freihandform 48"/>
              <p:cNvSpPr/>
              <p:nvPr/>
            </p:nvSpPr>
            <p:spPr>
              <a:xfrm rot="5400000">
                <a:off x="1764919" y="3118390"/>
                <a:ext cx="1230086" cy="379186"/>
              </a:xfrm>
              <a:custGeom>
                <a:avLst/>
                <a:gdLst>
                  <a:gd name="connsiteX0" fmla="*/ 0 w 1230086"/>
                  <a:gd name="connsiteY0" fmla="*/ 279400 h 379186"/>
                  <a:gd name="connsiteX1" fmla="*/ 97971 w 1230086"/>
                  <a:gd name="connsiteY1" fmla="*/ 61686 h 379186"/>
                  <a:gd name="connsiteX2" fmla="*/ 250371 w 1230086"/>
                  <a:gd name="connsiteY2" fmla="*/ 105229 h 379186"/>
                  <a:gd name="connsiteX3" fmla="*/ 413657 w 1230086"/>
                  <a:gd name="connsiteY3" fmla="*/ 312057 h 379186"/>
                  <a:gd name="connsiteX4" fmla="*/ 206829 w 1230086"/>
                  <a:gd name="connsiteY4" fmla="*/ 333829 h 379186"/>
                  <a:gd name="connsiteX5" fmla="*/ 402771 w 1230086"/>
                  <a:gd name="connsiteY5" fmla="*/ 39914 h 379186"/>
                  <a:gd name="connsiteX6" fmla="*/ 674914 w 1230086"/>
                  <a:gd name="connsiteY6" fmla="*/ 94343 h 379186"/>
                  <a:gd name="connsiteX7" fmla="*/ 729343 w 1230086"/>
                  <a:gd name="connsiteY7" fmla="*/ 246743 h 379186"/>
                  <a:gd name="connsiteX8" fmla="*/ 642257 w 1230086"/>
                  <a:gd name="connsiteY8" fmla="*/ 322943 h 379186"/>
                  <a:gd name="connsiteX9" fmla="*/ 468086 w 1230086"/>
                  <a:gd name="connsiteY9" fmla="*/ 203200 h 379186"/>
                  <a:gd name="connsiteX10" fmla="*/ 870857 w 1230086"/>
                  <a:gd name="connsiteY10" fmla="*/ 39914 h 379186"/>
                  <a:gd name="connsiteX11" fmla="*/ 1001486 w 1230086"/>
                  <a:gd name="connsiteY11" fmla="*/ 268514 h 379186"/>
                  <a:gd name="connsiteX12" fmla="*/ 1230086 w 1230086"/>
                  <a:gd name="connsiteY12" fmla="*/ 148771 h 37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30086" h="379186">
                    <a:moveTo>
                      <a:pt x="0" y="279400"/>
                    </a:moveTo>
                    <a:cubicBezTo>
                      <a:pt x="28121" y="185057"/>
                      <a:pt x="56243" y="90714"/>
                      <a:pt x="97971" y="61686"/>
                    </a:cubicBezTo>
                    <a:cubicBezTo>
                      <a:pt x="139699" y="32658"/>
                      <a:pt x="197757" y="63501"/>
                      <a:pt x="250371" y="105229"/>
                    </a:cubicBezTo>
                    <a:cubicBezTo>
                      <a:pt x="302985" y="146958"/>
                      <a:pt x="420914" y="273957"/>
                      <a:pt x="413657" y="312057"/>
                    </a:cubicBezTo>
                    <a:cubicBezTo>
                      <a:pt x="406400" y="350157"/>
                      <a:pt x="208643" y="379186"/>
                      <a:pt x="206829" y="333829"/>
                    </a:cubicBezTo>
                    <a:cubicBezTo>
                      <a:pt x="205015" y="288472"/>
                      <a:pt x="324757" y="79828"/>
                      <a:pt x="402771" y="39914"/>
                    </a:cubicBezTo>
                    <a:cubicBezTo>
                      <a:pt x="480785" y="0"/>
                      <a:pt x="620485" y="59872"/>
                      <a:pt x="674914" y="94343"/>
                    </a:cubicBezTo>
                    <a:cubicBezTo>
                      <a:pt x="729343" y="128814"/>
                      <a:pt x="734786" y="208643"/>
                      <a:pt x="729343" y="246743"/>
                    </a:cubicBezTo>
                    <a:cubicBezTo>
                      <a:pt x="723900" y="284843"/>
                      <a:pt x="685800" y="330200"/>
                      <a:pt x="642257" y="322943"/>
                    </a:cubicBezTo>
                    <a:cubicBezTo>
                      <a:pt x="598714" y="315686"/>
                      <a:pt x="429986" y="250371"/>
                      <a:pt x="468086" y="203200"/>
                    </a:cubicBezTo>
                    <a:cubicBezTo>
                      <a:pt x="506186" y="156029"/>
                      <a:pt x="781957" y="29028"/>
                      <a:pt x="870857" y="39914"/>
                    </a:cubicBezTo>
                    <a:cubicBezTo>
                      <a:pt x="959757" y="50800"/>
                      <a:pt x="941615" y="250371"/>
                      <a:pt x="1001486" y="268514"/>
                    </a:cubicBezTo>
                    <a:cubicBezTo>
                      <a:pt x="1061357" y="286657"/>
                      <a:pt x="1145721" y="217714"/>
                      <a:pt x="1230086" y="148771"/>
                    </a:cubicBezTo>
                  </a:path>
                </a:pathLst>
              </a:custGeom>
              <a:ln w="317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0" name="Freihandform 49"/>
              <p:cNvSpPr/>
              <p:nvPr/>
            </p:nvSpPr>
            <p:spPr>
              <a:xfrm rot="9421057">
                <a:off x="2997008" y="3958893"/>
                <a:ext cx="1230086" cy="379186"/>
              </a:xfrm>
              <a:custGeom>
                <a:avLst/>
                <a:gdLst>
                  <a:gd name="connsiteX0" fmla="*/ 0 w 1230086"/>
                  <a:gd name="connsiteY0" fmla="*/ 279400 h 379186"/>
                  <a:gd name="connsiteX1" fmla="*/ 97971 w 1230086"/>
                  <a:gd name="connsiteY1" fmla="*/ 61686 h 379186"/>
                  <a:gd name="connsiteX2" fmla="*/ 250371 w 1230086"/>
                  <a:gd name="connsiteY2" fmla="*/ 105229 h 379186"/>
                  <a:gd name="connsiteX3" fmla="*/ 413657 w 1230086"/>
                  <a:gd name="connsiteY3" fmla="*/ 312057 h 379186"/>
                  <a:gd name="connsiteX4" fmla="*/ 206829 w 1230086"/>
                  <a:gd name="connsiteY4" fmla="*/ 333829 h 379186"/>
                  <a:gd name="connsiteX5" fmla="*/ 402771 w 1230086"/>
                  <a:gd name="connsiteY5" fmla="*/ 39914 h 379186"/>
                  <a:gd name="connsiteX6" fmla="*/ 674914 w 1230086"/>
                  <a:gd name="connsiteY6" fmla="*/ 94343 h 379186"/>
                  <a:gd name="connsiteX7" fmla="*/ 729343 w 1230086"/>
                  <a:gd name="connsiteY7" fmla="*/ 246743 h 379186"/>
                  <a:gd name="connsiteX8" fmla="*/ 642257 w 1230086"/>
                  <a:gd name="connsiteY8" fmla="*/ 322943 h 379186"/>
                  <a:gd name="connsiteX9" fmla="*/ 468086 w 1230086"/>
                  <a:gd name="connsiteY9" fmla="*/ 203200 h 379186"/>
                  <a:gd name="connsiteX10" fmla="*/ 870857 w 1230086"/>
                  <a:gd name="connsiteY10" fmla="*/ 39914 h 379186"/>
                  <a:gd name="connsiteX11" fmla="*/ 1001486 w 1230086"/>
                  <a:gd name="connsiteY11" fmla="*/ 268514 h 379186"/>
                  <a:gd name="connsiteX12" fmla="*/ 1230086 w 1230086"/>
                  <a:gd name="connsiteY12" fmla="*/ 148771 h 37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30086" h="379186">
                    <a:moveTo>
                      <a:pt x="0" y="279400"/>
                    </a:moveTo>
                    <a:cubicBezTo>
                      <a:pt x="28121" y="185057"/>
                      <a:pt x="56243" y="90714"/>
                      <a:pt x="97971" y="61686"/>
                    </a:cubicBezTo>
                    <a:cubicBezTo>
                      <a:pt x="139699" y="32658"/>
                      <a:pt x="197757" y="63501"/>
                      <a:pt x="250371" y="105229"/>
                    </a:cubicBezTo>
                    <a:cubicBezTo>
                      <a:pt x="302985" y="146958"/>
                      <a:pt x="420914" y="273957"/>
                      <a:pt x="413657" y="312057"/>
                    </a:cubicBezTo>
                    <a:cubicBezTo>
                      <a:pt x="406400" y="350157"/>
                      <a:pt x="208643" y="379186"/>
                      <a:pt x="206829" y="333829"/>
                    </a:cubicBezTo>
                    <a:cubicBezTo>
                      <a:pt x="205015" y="288472"/>
                      <a:pt x="324757" y="79828"/>
                      <a:pt x="402771" y="39914"/>
                    </a:cubicBezTo>
                    <a:cubicBezTo>
                      <a:pt x="480785" y="0"/>
                      <a:pt x="620485" y="59872"/>
                      <a:pt x="674914" y="94343"/>
                    </a:cubicBezTo>
                    <a:cubicBezTo>
                      <a:pt x="729343" y="128814"/>
                      <a:pt x="734786" y="208643"/>
                      <a:pt x="729343" y="246743"/>
                    </a:cubicBezTo>
                    <a:cubicBezTo>
                      <a:pt x="723900" y="284843"/>
                      <a:pt x="685800" y="330200"/>
                      <a:pt x="642257" y="322943"/>
                    </a:cubicBezTo>
                    <a:cubicBezTo>
                      <a:pt x="598714" y="315686"/>
                      <a:pt x="429986" y="250371"/>
                      <a:pt x="468086" y="203200"/>
                    </a:cubicBezTo>
                    <a:cubicBezTo>
                      <a:pt x="506186" y="156029"/>
                      <a:pt x="781957" y="29028"/>
                      <a:pt x="870857" y="39914"/>
                    </a:cubicBezTo>
                    <a:cubicBezTo>
                      <a:pt x="959757" y="50800"/>
                      <a:pt x="941615" y="250371"/>
                      <a:pt x="1001486" y="268514"/>
                    </a:cubicBezTo>
                    <a:cubicBezTo>
                      <a:pt x="1061357" y="286657"/>
                      <a:pt x="1145721" y="217714"/>
                      <a:pt x="1230086" y="148771"/>
                    </a:cubicBezTo>
                  </a:path>
                </a:pathLst>
              </a:custGeom>
              <a:ln w="317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1" name="Freihandform 50"/>
              <p:cNvSpPr/>
              <p:nvPr/>
            </p:nvSpPr>
            <p:spPr>
              <a:xfrm rot="19089181">
                <a:off x="2596505" y="3408379"/>
                <a:ext cx="1192295" cy="388256"/>
              </a:xfrm>
              <a:custGeom>
                <a:avLst/>
                <a:gdLst>
                  <a:gd name="connsiteX0" fmla="*/ 0 w 1034143"/>
                  <a:gd name="connsiteY0" fmla="*/ 293914 h 388256"/>
                  <a:gd name="connsiteX1" fmla="*/ 239485 w 1034143"/>
                  <a:gd name="connsiteY1" fmla="*/ 65314 h 388256"/>
                  <a:gd name="connsiteX2" fmla="*/ 391885 w 1034143"/>
                  <a:gd name="connsiteY2" fmla="*/ 195943 h 388256"/>
                  <a:gd name="connsiteX3" fmla="*/ 489857 w 1034143"/>
                  <a:gd name="connsiteY3" fmla="*/ 239485 h 388256"/>
                  <a:gd name="connsiteX4" fmla="*/ 576943 w 1034143"/>
                  <a:gd name="connsiteY4" fmla="*/ 359228 h 388256"/>
                  <a:gd name="connsiteX5" fmla="*/ 816428 w 1034143"/>
                  <a:gd name="connsiteY5" fmla="*/ 65314 h 388256"/>
                  <a:gd name="connsiteX6" fmla="*/ 979714 w 1034143"/>
                  <a:gd name="connsiteY6" fmla="*/ 163285 h 388256"/>
                  <a:gd name="connsiteX7" fmla="*/ 859971 w 1034143"/>
                  <a:gd name="connsiteY7" fmla="*/ 326571 h 388256"/>
                  <a:gd name="connsiteX8" fmla="*/ 816428 w 1034143"/>
                  <a:gd name="connsiteY8" fmla="*/ 174171 h 388256"/>
                  <a:gd name="connsiteX9" fmla="*/ 1034143 w 1034143"/>
                  <a:gd name="connsiteY9" fmla="*/ 0 h 388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34143" h="388256">
                    <a:moveTo>
                      <a:pt x="0" y="293914"/>
                    </a:moveTo>
                    <a:cubicBezTo>
                      <a:pt x="87085" y="187778"/>
                      <a:pt x="174171" y="81642"/>
                      <a:pt x="239485" y="65314"/>
                    </a:cubicBezTo>
                    <a:cubicBezTo>
                      <a:pt x="304799" y="48986"/>
                      <a:pt x="350156" y="166915"/>
                      <a:pt x="391885" y="195943"/>
                    </a:cubicBezTo>
                    <a:cubicBezTo>
                      <a:pt x="433614" y="224972"/>
                      <a:pt x="459014" y="212271"/>
                      <a:pt x="489857" y="239485"/>
                    </a:cubicBezTo>
                    <a:cubicBezTo>
                      <a:pt x="520700" y="266699"/>
                      <a:pt x="522515" y="388256"/>
                      <a:pt x="576943" y="359228"/>
                    </a:cubicBezTo>
                    <a:cubicBezTo>
                      <a:pt x="631371" y="330200"/>
                      <a:pt x="749300" y="97971"/>
                      <a:pt x="816428" y="65314"/>
                    </a:cubicBezTo>
                    <a:cubicBezTo>
                      <a:pt x="883556" y="32657"/>
                      <a:pt x="972457" y="119742"/>
                      <a:pt x="979714" y="163285"/>
                    </a:cubicBezTo>
                    <a:cubicBezTo>
                      <a:pt x="986971" y="206828"/>
                      <a:pt x="887185" y="324757"/>
                      <a:pt x="859971" y="326571"/>
                    </a:cubicBezTo>
                    <a:cubicBezTo>
                      <a:pt x="832757" y="328385"/>
                      <a:pt x="787399" y="228600"/>
                      <a:pt x="816428" y="174171"/>
                    </a:cubicBezTo>
                    <a:cubicBezTo>
                      <a:pt x="845457" y="119743"/>
                      <a:pt x="939800" y="59871"/>
                      <a:pt x="1034143" y="0"/>
                    </a:cubicBezTo>
                  </a:path>
                </a:pathLst>
              </a:custGeom>
              <a:ln w="317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grpSp>
        <p:nvGrpSpPr>
          <p:cNvPr id="52" name="Gruppieren 51"/>
          <p:cNvGrpSpPr/>
          <p:nvPr/>
        </p:nvGrpSpPr>
        <p:grpSpPr>
          <a:xfrm>
            <a:off x="2514600" y="304800"/>
            <a:ext cx="1981200" cy="1905000"/>
            <a:chOff x="914400" y="685800"/>
            <a:chExt cx="1981200" cy="1905000"/>
          </a:xfrm>
        </p:grpSpPr>
        <p:sp>
          <p:nvSpPr>
            <p:cNvPr id="53" name="Rechteck 52"/>
            <p:cNvSpPr/>
            <p:nvPr/>
          </p:nvSpPr>
          <p:spPr>
            <a:xfrm>
              <a:off x="914400" y="685800"/>
              <a:ext cx="1981200" cy="190500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4" name="Ellipse 53"/>
            <p:cNvSpPr/>
            <p:nvPr/>
          </p:nvSpPr>
          <p:spPr>
            <a:xfrm>
              <a:off x="1588117" y="1333515"/>
              <a:ext cx="716357" cy="664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55" name="Gruppieren 44"/>
            <p:cNvGrpSpPr/>
            <p:nvPr/>
          </p:nvGrpSpPr>
          <p:grpSpPr>
            <a:xfrm>
              <a:off x="1143000" y="838200"/>
              <a:ext cx="1600199" cy="1676400"/>
              <a:chOff x="482350" y="2692940"/>
              <a:chExt cx="3744744" cy="4038600"/>
            </a:xfrm>
          </p:grpSpPr>
          <p:sp>
            <p:nvSpPr>
              <p:cNvPr id="56" name="Freihandform 55"/>
              <p:cNvSpPr/>
              <p:nvPr/>
            </p:nvSpPr>
            <p:spPr>
              <a:xfrm rot="727542">
                <a:off x="3113314" y="4604657"/>
                <a:ext cx="1034143" cy="388256"/>
              </a:xfrm>
              <a:custGeom>
                <a:avLst/>
                <a:gdLst>
                  <a:gd name="connsiteX0" fmla="*/ 0 w 1034143"/>
                  <a:gd name="connsiteY0" fmla="*/ 293914 h 388256"/>
                  <a:gd name="connsiteX1" fmla="*/ 239485 w 1034143"/>
                  <a:gd name="connsiteY1" fmla="*/ 65314 h 388256"/>
                  <a:gd name="connsiteX2" fmla="*/ 391885 w 1034143"/>
                  <a:gd name="connsiteY2" fmla="*/ 195943 h 388256"/>
                  <a:gd name="connsiteX3" fmla="*/ 489857 w 1034143"/>
                  <a:gd name="connsiteY3" fmla="*/ 239485 h 388256"/>
                  <a:gd name="connsiteX4" fmla="*/ 576943 w 1034143"/>
                  <a:gd name="connsiteY4" fmla="*/ 359228 h 388256"/>
                  <a:gd name="connsiteX5" fmla="*/ 816428 w 1034143"/>
                  <a:gd name="connsiteY5" fmla="*/ 65314 h 388256"/>
                  <a:gd name="connsiteX6" fmla="*/ 979714 w 1034143"/>
                  <a:gd name="connsiteY6" fmla="*/ 163285 h 388256"/>
                  <a:gd name="connsiteX7" fmla="*/ 859971 w 1034143"/>
                  <a:gd name="connsiteY7" fmla="*/ 326571 h 388256"/>
                  <a:gd name="connsiteX8" fmla="*/ 816428 w 1034143"/>
                  <a:gd name="connsiteY8" fmla="*/ 174171 h 388256"/>
                  <a:gd name="connsiteX9" fmla="*/ 1034143 w 1034143"/>
                  <a:gd name="connsiteY9" fmla="*/ 0 h 388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34143" h="388256">
                    <a:moveTo>
                      <a:pt x="0" y="293914"/>
                    </a:moveTo>
                    <a:cubicBezTo>
                      <a:pt x="87085" y="187778"/>
                      <a:pt x="174171" y="81642"/>
                      <a:pt x="239485" y="65314"/>
                    </a:cubicBezTo>
                    <a:cubicBezTo>
                      <a:pt x="304799" y="48986"/>
                      <a:pt x="350156" y="166915"/>
                      <a:pt x="391885" y="195943"/>
                    </a:cubicBezTo>
                    <a:cubicBezTo>
                      <a:pt x="433614" y="224972"/>
                      <a:pt x="459014" y="212271"/>
                      <a:pt x="489857" y="239485"/>
                    </a:cubicBezTo>
                    <a:cubicBezTo>
                      <a:pt x="520700" y="266699"/>
                      <a:pt x="522515" y="388256"/>
                      <a:pt x="576943" y="359228"/>
                    </a:cubicBezTo>
                    <a:cubicBezTo>
                      <a:pt x="631371" y="330200"/>
                      <a:pt x="749300" y="97971"/>
                      <a:pt x="816428" y="65314"/>
                    </a:cubicBezTo>
                    <a:cubicBezTo>
                      <a:pt x="883556" y="32657"/>
                      <a:pt x="972457" y="119742"/>
                      <a:pt x="979714" y="163285"/>
                    </a:cubicBezTo>
                    <a:cubicBezTo>
                      <a:pt x="986971" y="206828"/>
                      <a:pt x="887185" y="324757"/>
                      <a:pt x="859971" y="326571"/>
                    </a:cubicBezTo>
                    <a:cubicBezTo>
                      <a:pt x="832757" y="328385"/>
                      <a:pt x="787399" y="228600"/>
                      <a:pt x="816428" y="174171"/>
                    </a:cubicBezTo>
                    <a:cubicBezTo>
                      <a:pt x="845457" y="119743"/>
                      <a:pt x="939800" y="59871"/>
                      <a:pt x="1034143" y="0"/>
                    </a:cubicBezTo>
                  </a:path>
                </a:pathLst>
              </a:custGeom>
              <a:ln w="317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7" name="Freihandform 56"/>
              <p:cNvSpPr/>
              <p:nvPr/>
            </p:nvSpPr>
            <p:spPr>
              <a:xfrm rot="12455673">
                <a:off x="2989659" y="5140128"/>
                <a:ext cx="1230086" cy="379186"/>
              </a:xfrm>
              <a:custGeom>
                <a:avLst/>
                <a:gdLst>
                  <a:gd name="connsiteX0" fmla="*/ 0 w 1230086"/>
                  <a:gd name="connsiteY0" fmla="*/ 279400 h 379186"/>
                  <a:gd name="connsiteX1" fmla="*/ 97971 w 1230086"/>
                  <a:gd name="connsiteY1" fmla="*/ 61686 h 379186"/>
                  <a:gd name="connsiteX2" fmla="*/ 250371 w 1230086"/>
                  <a:gd name="connsiteY2" fmla="*/ 105229 h 379186"/>
                  <a:gd name="connsiteX3" fmla="*/ 413657 w 1230086"/>
                  <a:gd name="connsiteY3" fmla="*/ 312057 h 379186"/>
                  <a:gd name="connsiteX4" fmla="*/ 206829 w 1230086"/>
                  <a:gd name="connsiteY4" fmla="*/ 333829 h 379186"/>
                  <a:gd name="connsiteX5" fmla="*/ 402771 w 1230086"/>
                  <a:gd name="connsiteY5" fmla="*/ 39914 h 379186"/>
                  <a:gd name="connsiteX6" fmla="*/ 674914 w 1230086"/>
                  <a:gd name="connsiteY6" fmla="*/ 94343 h 379186"/>
                  <a:gd name="connsiteX7" fmla="*/ 729343 w 1230086"/>
                  <a:gd name="connsiteY7" fmla="*/ 246743 h 379186"/>
                  <a:gd name="connsiteX8" fmla="*/ 642257 w 1230086"/>
                  <a:gd name="connsiteY8" fmla="*/ 322943 h 379186"/>
                  <a:gd name="connsiteX9" fmla="*/ 468086 w 1230086"/>
                  <a:gd name="connsiteY9" fmla="*/ 203200 h 379186"/>
                  <a:gd name="connsiteX10" fmla="*/ 870857 w 1230086"/>
                  <a:gd name="connsiteY10" fmla="*/ 39914 h 379186"/>
                  <a:gd name="connsiteX11" fmla="*/ 1001486 w 1230086"/>
                  <a:gd name="connsiteY11" fmla="*/ 268514 h 379186"/>
                  <a:gd name="connsiteX12" fmla="*/ 1230086 w 1230086"/>
                  <a:gd name="connsiteY12" fmla="*/ 148771 h 37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30086" h="379186">
                    <a:moveTo>
                      <a:pt x="0" y="279400"/>
                    </a:moveTo>
                    <a:cubicBezTo>
                      <a:pt x="28121" y="185057"/>
                      <a:pt x="56243" y="90714"/>
                      <a:pt x="97971" y="61686"/>
                    </a:cubicBezTo>
                    <a:cubicBezTo>
                      <a:pt x="139699" y="32658"/>
                      <a:pt x="197757" y="63501"/>
                      <a:pt x="250371" y="105229"/>
                    </a:cubicBezTo>
                    <a:cubicBezTo>
                      <a:pt x="302985" y="146958"/>
                      <a:pt x="420914" y="273957"/>
                      <a:pt x="413657" y="312057"/>
                    </a:cubicBezTo>
                    <a:cubicBezTo>
                      <a:pt x="406400" y="350157"/>
                      <a:pt x="208643" y="379186"/>
                      <a:pt x="206829" y="333829"/>
                    </a:cubicBezTo>
                    <a:cubicBezTo>
                      <a:pt x="205015" y="288472"/>
                      <a:pt x="324757" y="79828"/>
                      <a:pt x="402771" y="39914"/>
                    </a:cubicBezTo>
                    <a:cubicBezTo>
                      <a:pt x="480785" y="0"/>
                      <a:pt x="620485" y="59872"/>
                      <a:pt x="674914" y="94343"/>
                    </a:cubicBezTo>
                    <a:cubicBezTo>
                      <a:pt x="729343" y="128814"/>
                      <a:pt x="734786" y="208643"/>
                      <a:pt x="729343" y="246743"/>
                    </a:cubicBezTo>
                    <a:cubicBezTo>
                      <a:pt x="723900" y="284843"/>
                      <a:pt x="685800" y="330200"/>
                      <a:pt x="642257" y="322943"/>
                    </a:cubicBezTo>
                    <a:cubicBezTo>
                      <a:pt x="598714" y="315686"/>
                      <a:pt x="429986" y="250371"/>
                      <a:pt x="468086" y="203200"/>
                    </a:cubicBezTo>
                    <a:cubicBezTo>
                      <a:pt x="506186" y="156029"/>
                      <a:pt x="781957" y="29028"/>
                      <a:pt x="870857" y="39914"/>
                    </a:cubicBezTo>
                    <a:cubicBezTo>
                      <a:pt x="959757" y="50800"/>
                      <a:pt x="941615" y="250371"/>
                      <a:pt x="1001486" y="268514"/>
                    </a:cubicBezTo>
                    <a:cubicBezTo>
                      <a:pt x="1061357" y="286657"/>
                      <a:pt x="1145721" y="217714"/>
                      <a:pt x="1230086" y="148771"/>
                    </a:cubicBezTo>
                  </a:path>
                </a:pathLst>
              </a:custGeom>
              <a:ln w="317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8" name="Freihandform 57"/>
              <p:cNvSpPr/>
              <p:nvPr/>
            </p:nvSpPr>
            <p:spPr>
              <a:xfrm rot="3507827">
                <a:off x="2585833" y="5605913"/>
                <a:ext cx="1034143" cy="388256"/>
              </a:xfrm>
              <a:custGeom>
                <a:avLst/>
                <a:gdLst>
                  <a:gd name="connsiteX0" fmla="*/ 0 w 1034143"/>
                  <a:gd name="connsiteY0" fmla="*/ 293914 h 388256"/>
                  <a:gd name="connsiteX1" fmla="*/ 239485 w 1034143"/>
                  <a:gd name="connsiteY1" fmla="*/ 65314 h 388256"/>
                  <a:gd name="connsiteX2" fmla="*/ 391885 w 1034143"/>
                  <a:gd name="connsiteY2" fmla="*/ 195943 h 388256"/>
                  <a:gd name="connsiteX3" fmla="*/ 489857 w 1034143"/>
                  <a:gd name="connsiteY3" fmla="*/ 239485 h 388256"/>
                  <a:gd name="connsiteX4" fmla="*/ 576943 w 1034143"/>
                  <a:gd name="connsiteY4" fmla="*/ 359228 h 388256"/>
                  <a:gd name="connsiteX5" fmla="*/ 816428 w 1034143"/>
                  <a:gd name="connsiteY5" fmla="*/ 65314 h 388256"/>
                  <a:gd name="connsiteX6" fmla="*/ 979714 w 1034143"/>
                  <a:gd name="connsiteY6" fmla="*/ 163285 h 388256"/>
                  <a:gd name="connsiteX7" fmla="*/ 859971 w 1034143"/>
                  <a:gd name="connsiteY7" fmla="*/ 326571 h 388256"/>
                  <a:gd name="connsiteX8" fmla="*/ 816428 w 1034143"/>
                  <a:gd name="connsiteY8" fmla="*/ 174171 h 388256"/>
                  <a:gd name="connsiteX9" fmla="*/ 1034143 w 1034143"/>
                  <a:gd name="connsiteY9" fmla="*/ 0 h 388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34143" h="388256">
                    <a:moveTo>
                      <a:pt x="0" y="293914"/>
                    </a:moveTo>
                    <a:cubicBezTo>
                      <a:pt x="87085" y="187778"/>
                      <a:pt x="174171" y="81642"/>
                      <a:pt x="239485" y="65314"/>
                    </a:cubicBezTo>
                    <a:cubicBezTo>
                      <a:pt x="304799" y="48986"/>
                      <a:pt x="350156" y="166915"/>
                      <a:pt x="391885" y="195943"/>
                    </a:cubicBezTo>
                    <a:cubicBezTo>
                      <a:pt x="433614" y="224972"/>
                      <a:pt x="459014" y="212271"/>
                      <a:pt x="489857" y="239485"/>
                    </a:cubicBezTo>
                    <a:cubicBezTo>
                      <a:pt x="520700" y="266699"/>
                      <a:pt x="522515" y="388256"/>
                      <a:pt x="576943" y="359228"/>
                    </a:cubicBezTo>
                    <a:cubicBezTo>
                      <a:pt x="631371" y="330200"/>
                      <a:pt x="749300" y="97971"/>
                      <a:pt x="816428" y="65314"/>
                    </a:cubicBezTo>
                    <a:cubicBezTo>
                      <a:pt x="883556" y="32657"/>
                      <a:pt x="972457" y="119742"/>
                      <a:pt x="979714" y="163285"/>
                    </a:cubicBezTo>
                    <a:cubicBezTo>
                      <a:pt x="986971" y="206828"/>
                      <a:pt x="887185" y="324757"/>
                      <a:pt x="859971" y="326571"/>
                    </a:cubicBezTo>
                    <a:cubicBezTo>
                      <a:pt x="832757" y="328385"/>
                      <a:pt x="787399" y="228600"/>
                      <a:pt x="816428" y="174171"/>
                    </a:cubicBezTo>
                    <a:cubicBezTo>
                      <a:pt x="845457" y="119743"/>
                      <a:pt x="939800" y="59871"/>
                      <a:pt x="1034143" y="0"/>
                    </a:cubicBezTo>
                  </a:path>
                </a:pathLst>
              </a:custGeom>
              <a:ln w="317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9" name="Freihandform 58"/>
              <p:cNvSpPr/>
              <p:nvPr/>
            </p:nvSpPr>
            <p:spPr>
              <a:xfrm rot="15877556">
                <a:off x="1764920" y="5926904"/>
                <a:ext cx="1230086" cy="379186"/>
              </a:xfrm>
              <a:custGeom>
                <a:avLst/>
                <a:gdLst>
                  <a:gd name="connsiteX0" fmla="*/ 0 w 1230086"/>
                  <a:gd name="connsiteY0" fmla="*/ 279400 h 379186"/>
                  <a:gd name="connsiteX1" fmla="*/ 97971 w 1230086"/>
                  <a:gd name="connsiteY1" fmla="*/ 61686 h 379186"/>
                  <a:gd name="connsiteX2" fmla="*/ 250371 w 1230086"/>
                  <a:gd name="connsiteY2" fmla="*/ 105229 h 379186"/>
                  <a:gd name="connsiteX3" fmla="*/ 413657 w 1230086"/>
                  <a:gd name="connsiteY3" fmla="*/ 312057 h 379186"/>
                  <a:gd name="connsiteX4" fmla="*/ 206829 w 1230086"/>
                  <a:gd name="connsiteY4" fmla="*/ 333829 h 379186"/>
                  <a:gd name="connsiteX5" fmla="*/ 402771 w 1230086"/>
                  <a:gd name="connsiteY5" fmla="*/ 39914 h 379186"/>
                  <a:gd name="connsiteX6" fmla="*/ 674914 w 1230086"/>
                  <a:gd name="connsiteY6" fmla="*/ 94343 h 379186"/>
                  <a:gd name="connsiteX7" fmla="*/ 729343 w 1230086"/>
                  <a:gd name="connsiteY7" fmla="*/ 246743 h 379186"/>
                  <a:gd name="connsiteX8" fmla="*/ 642257 w 1230086"/>
                  <a:gd name="connsiteY8" fmla="*/ 322943 h 379186"/>
                  <a:gd name="connsiteX9" fmla="*/ 468086 w 1230086"/>
                  <a:gd name="connsiteY9" fmla="*/ 203200 h 379186"/>
                  <a:gd name="connsiteX10" fmla="*/ 870857 w 1230086"/>
                  <a:gd name="connsiteY10" fmla="*/ 39914 h 379186"/>
                  <a:gd name="connsiteX11" fmla="*/ 1001486 w 1230086"/>
                  <a:gd name="connsiteY11" fmla="*/ 268514 h 379186"/>
                  <a:gd name="connsiteX12" fmla="*/ 1230086 w 1230086"/>
                  <a:gd name="connsiteY12" fmla="*/ 148771 h 37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30086" h="379186">
                    <a:moveTo>
                      <a:pt x="0" y="279400"/>
                    </a:moveTo>
                    <a:cubicBezTo>
                      <a:pt x="28121" y="185057"/>
                      <a:pt x="56243" y="90714"/>
                      <a:pt x="97971" y="61686"/>
                    </a:cubicBezTo>
                    <a:cubicBezTo>
                      <a:pt x="139699" y="32658"/>
                      <a:pt x="197757" y="63501"/>
                      <a:pt x="250371" y="105229"/>
                    </a:cubicBezTo>
                    <a:cubicBezTo>
                      <a:pt x="302985" y="146958"/>
                      <a:pt x="420914" y="273957"/>
                      <a:pt x="413657" y="312057"/>
                    </a:cubicBezTo>
                    <a:cubicBezTo>
                      <a:pt x="406400" y="350157"/>
                      <a:pt x="208643" y="379186"/>
                      <a:pt x="206829" y="333829"/>
                    </a:cubicBezTo>
                    <a:cubicBezTo>
                      <a:pt x="205015" y="288472"/>
                      <a:pt x="324757" y="79828"/>
                      <a:pt x="402771" y="39914"/>
                    </a:cubicBezTo>
                    <a:cubicBezTo>
                      <a:pt x="480785" y="0"/>
                      <a:pt x="620485" y="59872"/>
                      <a:pt x="674914" y="94343"/>
                    </a:cubicBezTo>
                    <a:cubicBezTo>
                      <a:pt x="729343" y="128814"/>
                      <a:pt x="734786" y="208643"/>
                      <a:pt x="729343" y="246743"/>
                    </a:cubicBezTo>
                    <a:cubicBezTo>
                      <a:pt x="723900" y="284843"/>
                      <a:pt x="685800" y="330200"/>
                      <a:pt x="642257" y="322943"/>
                    </a:cubicBezTo>
                    <a:cubicBezTo>
                      <a:pt x="598714" y="315686"/>
                      <a:pt x="429986" y="250371"/>
                      <a:pt x="468086" y="203200"/>
                    </a:cubicBezTo>
                    <a:cubicBezTo>
                      <a:pt x="506186" y="156029"/>
                      <a:pt x="781957" y="29028"/>
                      <a:pt x="870857" y="39914"/>
                    </a:cubicBezTo>
                    <a:cubicBezTo>
                      <a:pt x="959757" y="50800"/>
                      <a:pt x="941615" y="250371"/>
                      <a:pt x="1001486" y="268514"/>
                    </a:cubicBezTo>
                    <a:cubicBezTo>
                      <a:pt x="1061357" y="286657"/>
                      <a:pt x="1145721" y="217714"/>
                      <a:pt x="1230086" y="148771"/>
                    </a:cubicBezTo>
                  </a:path>
                </a:pathLst>
              </a:custGeom>
              <a:ln w="317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0" name="Freihandform 59"/>
              <p:cNvSpPr/>
              <p:nvPr/>
            </p:nvSpPr>
            <p:spPr>
              <a:xfrm rot="17958439">
                <a:off x="994343" y="5697333"/>
                <a:ext cx="1230086" cy="379186"/>
              </a:xfrm>
              <a:custGeom>
                <a:avLst/>
                <a:gdLst>
                  <a:gd name="connsiteX0" fmla="*/ 0 w 1230086"/>
                  <a:gd name="connsiteY0" fmla="*/ 279400 h 379186"/>
                  <a:gd name="connsiteX1" fmla="*/ 97971 w 1230086"/>
                  <a:gd name="connsiteY1" fmla="*/ 61686 h 379186"/>
                  <a:gd name="connsiteX2" fmla="*/ 250371 w 1230086"/>
                  <a:gd name="connsiteY2" fmla="*/ 105229 h 379186"/>
                  <a:gd name="connsiteX3" fmla="*/ 413657 w 1230086"/>
                  <a:gd name="connsiteY3" fmla="*/ 312057 h 379186"/>
                  <a:gd name="connsiteX4" fmla="*/ 206829 w 1230086"/>
                  <a:gd name="connsiteY4" fmla="*/ 333829 h 379186"/>
                  <a:gd name="connsiteX5" fmla="*/ 402771 w 1230086"/>
                  <a:gd name="connsiteY5" fmla="*/ 39914 h 379186"/>
                  <a:gd name="connsiteX6" fmla="*/ 674914 w 1230086"/>
                  <a:gd name="connsiteY6" fmla="*/ 94343 h 379186"/>
                  <a:gd name="connsiteX7" fmla="*/ 729343 w 1230086"/>
                  <a:gd name="connsiteY7" fmla="*/ 246743 h 379186"/>
                  <a:gd name="connsiteX8" fmla="*/ 642257 w 1230086"/>
                  <a:gd name="connsiteY8" fmla="*/ 322943 h 379186"/>
                  <a:gd name="connsiteX9" fmla="*/ 468086 w 1230086"/>
                  <a:gd name="connsiteY9" fmla="*/ 203200 h 379186"/>
                  <a:gd name="connsiteX10" fmla="*/ 870857 w 1230086"/>
                  <a:gd name="connsiteY10" fmla="*/ 39914 h 379186"/>
                  <a:gd name="connsiteX11" fmla="*/ 1001486 w 1230086"/>
                  <a:gd name="connsiteY11" fmla="*/ 268514 h 379186"/>
                  <a:gd name="connsiteX12" fmla="*/ 1230086 w 1230086"/>
                  <a:gd name="connsiteY12" fmla="*/ 148771 h 37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30086" h="379186">
                    <a:moveTo>
                      <a:pt x="0" y="279400"/>
                    </a:moveTo>
                    <a:cubicBezTo>
                      <a:pt x="28121" y="185057"/>
                      <a:pt x="56243" y="90714"/>
                      <a:pt x="97971" y="61686"/>
                    </a:cubicBezTo>
                    <a:cubicBezTo>
                      <a:pt x="139699" y="32658"/>
                      <a:pt x="197757" y="63501"/>
                      <a:pt x="250371" y="105229"/>
                    </a:cubicBezTo>
                    <a:cubicBezTo>
                      <a:pt x="302985" y="146958"/>
                      <a:pt x="420914" y="273957"/>
                      <a:pt x="413657" y="312057"/>
                    </a:cubicBezTo>
                    <a:cubicBezTo>
                      <a:pt x="406400" y="350157"/>
                      <a:pt x="208643" y="379186"/>
                      <a:pt x="206829" y="333829"/>
                    </a:cubicBezTo>
                    <a:cubicBezTo>
                      <a:pt x="205015" y="288472"/>
                      <a:pt x="324757" y="79828"/>
                      <a:pt x="402771" y="39914"/>
                    </a:cubicBezTo>
                    <a:cubicBezTo>
                      <a:pt x="480785" y="0"/>
                      <a:pt x="620485" y="59872"/>
                      <a:pt x="674914" y="94343"/>
                    </a:cubicBezTo>
                    <a:cubicBezTo>
                      <a:pt x="729343" y="128814"/>
                      <a:pt x="734786" y="208643"/>
                      <a:pt x="729343" y="246743"/>
                    </a:cubicBezTo>
                    <a:cubicBezTo>
                      <a:pt x="723900" y="284843"/>
                      <a:pt x="685800" y="330200"/>
                      <a:pt x="642257" y="322943"/>
                    </a:cubicBezTo>
                    <a:cubicBezTo>
                      <a:pt x="598714" y="315686"/>
                      <a:pt x="429986" y="250371"/>
                      <a:pt x="468086" y="203200"/>
                    </a:cubicBezTo>
                    <a:cubicBezTo>
                      <a:pt x="506186" y="156029"/>
                      <a:pt x="781957" y="29028"/>
                      <a:pt x="870857" y="39914"/>
                    </a:cubicBezTo>
                    <a:cubicBezTo>
                      <a:pt x="959757" y="50800"/>
                      <a:pt x="941615" y="250371"/>
                      <a:pt x="1001486" y="268514"/>
                    </a:cubicBezTo>
                    <a:cubicBezTo>
                      <a:pt x="1061357" y="286657"/>
                      <a:pt x="1145721" y="217714"/>
                      <a:pt x="1230086" y="148771"/>
                    </a:cubicBezTo>
                  </a:path>
                </a:pathLst>
              </a:custGeom>
              <a:ln w="317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1" name="Freihandform 60"/>
              <p:cNvSpPr/>
              <p:nvPr/>
            </p:nvSpPr>
            <p:spPr>
              <a:xfrm rot="9771066">
                <a:off x="613491" y="5084015"/>
                <a:ext cx="1034143" cy="388256"/>
              </a:xfrm>
              <a:custGeom>
                <a:avLst/>
                <a:gdLst>
                  <a:gd name="connsiteX0" fmla="*/ 0 w 1034143"/>
                  <a:gd name="connsiteY0" fmla="*/ 293914 h 388256"/>
                  <a:gd name="connsiteX1" fmla="*/ 239485 w 1034143"/>
                  <a:gd name="connsiteY1" fmla="*/ 65314 h 388256"/>
                  <a:gd name="connsiteX2" fmla="*/ 391885 w 1034143"/>
                  <a:gd name="connsiteY2" fmla="*/ 195943 h 388256"/>
                  <a:gd name="connsiteX3" fmla="*/ 489857 w 1034143"/>
                  <a:gd name="connsiteY3" fmla="*/ 239485 h 388256"/>
                  <a:gd name="connsiteX4" fmla="*/ 576943 w 1034143"/>
                  <a:gd name="connsiteY4" fmla="*/ 359228 h 388256"/>
                  <a:gd name="connsiteX5" fmla="*/ 816428 w 1034143"/>
                  <a:gd name="connsiteY5" fmla="*/ 65314 h 388256"/>
                  <a:gd name="connsiteX6" fmla="*/ 979714 w 1034143"/>
                  <a:gd name="connsiteY6" fmla="*/ 163285 h 388256"/>
                  <a:gd name="connsiteX7" fmla="*/ 859971 w 1034143"/>
                  <a:gd name="connsiteY7" fmla="*/ 326571 h 388256"/>
                  <a:gd name="connsiteX8" fmla="*/ 816428 w 1034143"/>
                  <a:gd name="connsiteY8" fmla="*/ 174171 h 388256"/>
                  <a:gd name="connsiteX9" fmla="*/ 1034143 w 1034143"/>
                  <a:gd name="connsiteY9" fmla="*/ 0 h 388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34143" h="388256">
                    <a:moveTo>
                      <a:pt x="0" y="293914"/>
                    </a:moveTo>
                    <a:cubicBezTo>
                      <a:pt x="87085" y="187778"/>
                      <a:pt x="174171" y="81642"/>
                      <a:pt x="239485" y="65314"/>
                    </a:cubicBezTo>
                    <a:cubicBezTo>
                      <a:pt x="304799" y="48986"/>
                      <a:pt x="350156" y="166915"/>
                      <a:pt x="391885" y="195943"/>
                    </a:cubicBezTo>
                    <a:cubicBezTo>
                      <a:pt x="433614" y="224972"/>
                      <a:pt x="459014" y="212271"/>
                      <a:pt x="489857" y="239485"/>
                    </a:cubicBezTo>
                    <a:cubicBezTo>
                      <a:pt x="520700" y="266699"/>
                      <a:pt x="522515" y="388256"/>
                      <a:pt x="576943" y="359228"/>
                    </a:cubicBezTo>
                    <a:cubicBezTo>
                      <a:pt x="631371" y="330200"/>
                      <a:pt x="749300" y="97971"/>
                      <a:pt x="816428" y="65314"/>
                    </a:cubicBezTo>
                    <a:cubicBezTo>
                      <a:pt x="883556" y="32657"/>
                      <a:pt x="972457" y="119742"/>
                      <a:pt x="979714" y="163285"/>
                    </a:cubicBezTo>
                    <a:cubicBezTo>
                      <a:pt x="986971" y="206828"/>
                      <a:pt x="887185" y="324757"/>
                      <a:pt x="859971" y="326571"/>
                    </a:cubicBezTo>
                    <a:cubicBezTo>
                      <a:pt x="832757" y="328385"/>
                      <a:pt x="787399" y="228600"/>
                      <a:pt x="816428" y="174171"/>
                    </a:cubicBezTo>
                    <a:cubicBezTo>
                      <a:pt x="845457" y="119743"/>
                      <a:pt x="939800" y="59871"/>
                      <a:pt x="1034143" y="0"/>
                    </a:cubicBezTo>
                  </a:path>
                </a:pathLst>
              </a:custGeom>
              <a:ln w="317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2" name="Freihandform 61"/>
              <p:cNvSpPr/>
              <p:nvPr/>
            </p:nvSpPr>
            <p:spPr>
              <a:xfrm rot="11064131">
                <a:off x="500743" y="4495800"/>
                <a:ext cx="1034143" cy="388256"/>
              </a:xfrm>
              <a:custGeom>
                <a:avLst/>
                <a:gdLst>
                  <a:gd name="connsiteX0" fmla="*/ 0 w 1034143"/>
                  <a:gd name="connsiteY0" fmla="*/ 293914 h 388256"/>
                  <a:gd name="connsiteX1" fmla="*/ 239485 w 1034143"/>
                  <a:gd name="connsiteY1" fmla="*/ 65314 h 388256"/>
                  <a:gd name="connsiteX2" fmla="*/ 391885 w 1034143"/>
                  <a:gd name="connsiteY2" fmla="*/ 195943 h 388256"/>
                  <a:gd name="connsiteX3" fmla="*/ 489857 w 1034143"/>
                  <a:gd name="connsiteY3" fmla="*/ 239485 h 388256"/>
                  <a:gd name="connsiteX4" fmla="*/ 576943 w 1034143"/>
                  <a:gd name="connsiteY4" fmla="*/ 359228 h 388256"/>
                  <a:gd name="connsiteX5" fmla="*/ 816428 w 1034143"/>
                  <a:gd name="connsiteY5" fmla="*/ 65314 h 388256"/>
                  <a:gd name="connsiteX6" fmla="*/ 979714 w 1034143"/>
                  <a:gd name="connsiteY6" fmla="*/ 163285 h 388256"/>
                  <a:gd name="connsiteX7" fmla="*/ 859971 w 1034143"/>
                  <a:gd name="connsiteY7" fmla="*/ 326571 h 388256"/>
                  <a:gd name="connsiteX8" fmla="*/ 816428 w 1034143"/>
                  <a:gd name="connsiteY8" fmla="*/ 174171 h 388256"/>
                  <a:gd name="connsiteX9" fmla="*/ 1034143 w 1034143"/>
                  <a:gd name="connsiteY9" fmla="*/ 0 h 388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34143" h="388256">
                    <a:moveTo>
                      <a:pt x="0" y="293914"/>
                    </a:moveTo>
                    <a:cubicBezTo>
                      <a:pt x="87085" y="187778"/>
                      <a:pt x="174171" y="81642"/>
                      <a:pt x="239485" y="65314"/>
                    </a:cubicBezTo>
                    <a:cubicBezTo>
                      <a:pt x="304799" y="48986"/>
                      <a:pt x="350156" y="166915"/>
                      <a:pt x="391885" y="195943"/>
                    </a:cubicBezTo>
                    <a:cubicBezTo>
                      <a:pt x="433614" y="224972"/>
                      <a:pt x="459014" y="212271"/>
                      <a:pt x="489857" y="239485"/>
                    </a:cubicBezTo>
                    <a:cubicBezTo>
                      <a:pt x="520700" y="266699"/>
                      <a:pt x="522515" y="388256"/>
                      <a:pt x="576943" y="359228"/>
                    </a:cubicBezTo>
                    <a:cubicBezTo>
                      <a:pt x="631371" y="330200"/>
                      <a:pt x="749300" y="97971"/>
                      <a:pt x="816428" y="65314"/>
                    </a:cubicBezTo>
                    <a:cubicBezTo>
                      <a:pt x="883556" y="32657"/>
                      <a:pt x="972457" y="119742"/>
                      <a:pt x="979714" y="163285"/>
                    </a:cubicBezTo>
                    <a:cubicBezTo>
                      <a:pt x="986971" y="206828"/>
                      <a:pt x="887185" y="324757"/>
                      <a:pt x="859971" y="326571"/>
                    </a:cubicBezTo>
                    <a:cubicBezTo>
                      <a:pt x="832757" y="328385"/>
                      <a:pt x="787399" y="228600"/>
                      <a:pt x="816428" y="174171"/>
                    </a:cubicBezTo>
                    <a:cubicBezTo>
                      <a:pt x="845457" y="119743"/>
                      <a:pt x="939800" y="59871"/>
                      <a:pt x="1034143" y="0"/>
                    </a:cubicBezTo>
                  </a:path>
                </a:pathLst>
              </a:custGeom>
              <a:ln w="317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3" name="Freihandform 62"/>
              <p:cNvSpPr/>
              <p:nvPr/>
            </p:nvSpPr>
            <p:spPr>
              <a:xfrm rot="1507266">
                <a:off x="482350" y="3871871"/>
                <a:ext cx="1230086" cy="357681"/>
              </a:xfrm>
              <a:custGeom>
                <a:avLst/>
                <a:gdLst>
                  <a:gd name="connsiteX0" fmla="*/ 0 w 1230086"/>
                  <a:gd name="connsiteY0" fmla="*/ 279400 h 379186"/>
                  <a:gd name="connsiteX1" fmla="*/ 97971 w 1230086"/>
                  <a:gd name="connsiteY1" fmla="*/ 61686 h 379186"/>
                  <a:gd name="connsiteX2" fmla="*/ 250371 w 1230086"/>
                  <a:gd name="connsiteY2" fmla="*/ 105229 h 379186"/>
                  <a:gd name="connsiteX3" fmla="*/ 413657 w 1230086"/>
                  <a:gd name="connsiteY3" fmla="*/ 312057 h 379186"/>
                  <a:gd name="connsiteX4" fmla="*/ 206829 w 1230086"/>
                  <a:gd name="connsiteY4" fmla="*/ 333829 h 379186"/>
                  <a:gd name="connsiteX5" fmla="*/ 402771 w 1230086"/>
                  <a:gd name="connsiteY5" fmla="*/ 39914 h 379186"/>
                  <a:gd name="connsiteX6" fmla="*/ 674914 w 1230086"/>
                  <a:gd name="connsiteY6" fmla="*/ 94343 h 379186"/>
                  <a:gd name="connsiteX7" fmla="*/ 729343 w 1230086"/>
                  <a:gd name="connsiteY7" fmla="*/ 246743 h 379186"/>
                  <a:gd name="connsiteX8" fmla="*/ 642257 w 1230086"/>
                  <a:gd name="connsiteY8" fmla="*/ 322943 h 379186"/>
                  <a:gd name="connsiteX9" fmla="*/ 468086 w 1230086"/>
                  <a:gd name="connsiteY9" fmla="*/ 203200 h 379186"/>
                  <a:gd name="connsiteX10" fmla="*/ 870857 w 1230086"/>
                  <a:gd name="connsiteY10" fmla="*/ 39914 h 379186"/>
                  <a:gd name="connsiteX11" fmla="*/ 1001486 w 1230086"/>
                  <a:gd name="connsiteY11" fmla="*/ 268514 h 379186"/>
                  <a:gd name="connsiteX12" fmla="*/ 1230086 w 1230086"/>
                  <a:gd name="connsiteY12" fmla="*/ 148771 h 37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30086" h="379186">
                    <a:moveTo>
                      <a:pt x="0" y="279400"/>
                    </a:moveTo>
                    <a:cubicBezTo>
                      <a:pt x="28121" y="185057"/>
                      <a:pt x="56243" y="90714"/>
                      <a:pt x="97971" y="61686"/>
                    </a:cubicBezTo>
                    <a:cubicBezTo>
                      <a:pt x="139699" y="32658"/>
                      <a:pt x="197757" y="63501"/>
                      <a:pt x="250371" y="105229"/>
                    </a:cubicBezTo>
                    <a:cubicBezTo>
                      <a:pt x="302985" y="146958"/>
                      <a:pt x="420914" y="273957"/>
                      <a:pt x="413657" y="312057"/>
                    </a:cubicBezTo>
                    <a:cubicBezTo>
                      <a:pt x="406400" y="350157"/>
                      <a:pt x="208643" y="379186"/>
                      <a:pt x="206829" y="333829"/>
                    </a:cubicBezTo>
                    <a:cubicBezTo>
                      <a:pt x="205015" y="288472"/>
                      <a:pt x="324757" y="79828"/>
                      <a:pt x="402771" y="39914"/>
                    </a:cubicBezTo>
                    <a:cubicBezTo>
                      <a:pt x="480785" y="0"/>
                      <a:pt x="620485" y="59872"/>
                      <a:pt x="674914" y="94343"/>
                    </a:cubicBezTo>
                    <a:cubicBezTo>
                      <a:pt x="729343" y="128814"/>
                      <a:pt x="734786" y="208643"/>
                      <a:pt x="729343" y="246743"/>
                    </a:cubicBezTo>
                    <a:cubicBezTo>
                      <a:pt x="723900" y="284843"/>
                      <a:pt x="685800" y="330200"/>
                      <a:pt x="642257" y="322943"/>
                    </a:cubicBezTo>
                    <a:cubicBezTo>
                      <a:pt x="598714" y="315686"/>
                      <a:pt x="429986" y="250371"/>
                      <a:pt x="468086" y="203200"/>
                    </a:cubicBezTo>
                    <a:cubicBezTo>
                      <a:pt x="506186" y="156029"/>
                      <a:pt x="781957" y="29028"/>
                      <a:pt x="870857" y="39914"/>
                    </a:cubicBezTo>
                    <a:cubicBezTo>
                      <a:pt x="959757" y="50800"/>
                      <a:pt x="941615" y="250371"/>
                      <a:pt x="1001486" y="268514"/>
                    </a:cubicBezTo>
                    <a:cubicBezTo>
                      <a:pt x="1061357" y="286657"/>
                      <a:pt x="1145721" y="217714"/>
                      <a:pt x="1230086" y="148771"/>
                    </a:cubicBezTo>
                  </a:path>
                </a:pathLst>
              </a:custGeom>
              <a:ln w="317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4" name="Freihandform 63"/>
              <p:cNvSpPr/>
              <p:nvPr/>
            </p:nvSpPr>
            <p:spPr>
              <a:xfrm rot="14451958">
                <a:off x="1091055" y="3400259"/>
                <a:ext cx="1034143" cy="388256"/>
              </a:xfrm>
              <a:custGeom>
                <a:avLst/>
                <a:gdLst>
                  <a:gd name="connsiteX0" fmla="*/ 0 w 1034143"/>
                  <a:gd name="connsiteY0" fmla="*/ 293914 h 388256"/>
                  <a:gd name="connsiteX1" fmla="*/ 239485 w 1034143"/>
                  <a:gd name="connsiteY1" fmla="*/ 65314 h 388256"/>
                  <a:gd name="connsiteX2" fmla="*/ 391885 w 1034143"/>
                  <a:gd name="connsiteY2" fmla="*/ 195943 h 388256"/>
                  <a:gd name="connsiteX3" fmla="*/ 489857 w 1034143"/>
                  <a:gd name="connsiteY3" fmla="*/ 239485 h 388256"/>
                  <a:gd name="connsiteX4" fmla="*/ 576943 w 1034143"/>
                  <a:gd name="connsiteY4" fmla="*/ 359228 h 388256"/>
                  <a:gd name="connsiteX5" fmla="*/ 816428 w 1034143"/>
                  <a:gd name="connsiteY5" fmla="*/ 65314 h 388256"/>
                  <a:gd name="connsiteX6" fmla="*/ 979714 w 1034143"/>
                  <a:gd name="connsiteY6" fmla="*/ 163285 h 388256"/>
                  <a:gd name="connsiteX7" fmla="*/ 859971 w 1034143"/>
                  <a:gd name="connsiteY7" fmla="*/ 326571 h 388256"/>
                  <a:gd name="connsiteX8" fmla="*/ 816428 w 1034143"/>
                  <a:gd name="connsiteY8" fmla="*/ 174171 h 388256"/>
                  <a:gd name="connsiteX9" fmla="*/ 1034143 w 1034143"/>
                  <a:gd name="connsiteY9" fmla="*/ 0 h 388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34143" h="388256">
                    <a:moveTo>
                      <a:pt x="0" y="293914"/>
                    </a:moveTo>
                    <a:cubicBezTo>
                      <a:pt x="87085" y="187778"/>
                      <a:pt x="174171" y="81642"/>
                      <a:pt x="239485" y="65314"/>
                    </a:cubicBezTo>
                    <a:cubicBezTo>
                      <a:pt x="304799" y="48986"/>
                      <a:pt x="350156" y="166915"/>
                      <a:pt x="391885" y="195943"/>
                    </a:cubicBezTo>
                    <a:cubicBezTo>
                      <a:pt x="433614" y="224972"/>
                      <a:pt x="459014" y="212271"/>
                      <a:pt x="489857" y="239485"/>
                    </a:cubicBezTo>
                    <a:cubicBezTo>
                      <a:pt x="520700" y="266699"/>
                      <a:pt x="522515" y="388256"/>
                      <a:pt x="576943" y="359228"/>
                    </a:cubicBezTo>
                    <a:cubicBezTo>
                      <a:pt x="631371" y="330200"/>
                      <a:pt x="749300" y="97971"/>
                      <a:pt x="816428" y="65314"/>
                    </a:cubicBezTo>
                    <a:cubicBezTo>
                      <a:pt x="883556" y="32657"/>
                      <a:pt x="972457" y="119742"/>
                      <a:pt x="979714" y="163285"/>
                    </a:cubicBezTo>
                    <a:cubicBezTo>
                      <a:pt x="986971" y="206828"/>
                      <a:pt x="887185" y="324757"/>
                      <a:pt x="859971" y="326571"/>
                    </a:cubicBezTo>
                    <a:cubicBezTo>
                      <a:pt x="832757" y="328385"/>
                      <a:pt x="787399" y="228600"/>
                      <a:pt x="816428" y="174171"/>
                    </a:cubicBezTo>
                    <a:cubicBezTo>
                      <a:pt x="845457" y="119743"/>
                      <a:pt x="939800" y="59871"/>
                      <a:pt x="1034143" y="0"/>
                    </a:cubicBezTo>
                  </a:path>
                </a:pathLst>
              </a:custGeom>
              <a:ln w="317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5" name="Freihandform 64"/>
              <p:cNvSpPr/>
              <p:nvPr/>
            </p:nvSpPr>
            <p:spPr>
              <a:xfrm rot="5400000">
                <a:off x="1764919" y="3118390"/>
                <a:ext cx="1230086" cy="379186"/>
              </a:xfrm>
              <a:custGeom>
                <a:avLst/>
                <a:gdLst>
                  <a:gd name="connsiteX0" fmla="*/ 0 w 1230086"/>
                  <a:gd name="connsiteY0" fmla="*/ 279400 h 379186"/>
                  <a:gd name="connsiteX1" fmla="*/ 97971 w 1230086"/>
                  <a:gd name="connsiteY1" fmla="*/ 61686 h 379186"/>
                  <a:gd name="connsiteX2" fmla="*/ 250371 w 1230086"/>
                  <a:gd name="connsiteY2" fmla="*/ 105229 h 379186"/>
                  <a:gd name="connsiteX3" fmla="*/ 413657 w 1230086"/>
                  <a:gd name="connsiteY3" fmla="*/ 312057 h 379186"/>
                  <a:gd name="connsiteX4" fmla="*/ 206829 w 1230086"/>
                  <a:gd name="connsiteY4" fmla="*/ 333829 h 379186"/>
                  <a:gd name="connsiteX5" fmla="*/ 402771 w 1230086"/>
                  <a:gd name="connsiteY5" fmla="*/ 39914 h 379186"/>
                  <a:gd name="connsiteX6" fmla="*/ 674914 w 1230086"/>
                  <a:gd name="connsiteY6" fmla="*/ 94343 h 379186"/>
                  <a:gd name="connsiteX7" fmla="*/ 729343 w 1230086"/>
                  <a:gd name="connsiteY7" fmla="*/ 246743 h 379186"/>
                  <a:gd name="connsiteX8" fmla="*/ 642257 w 1230086"/>
                  <a:gd name="connsiteY8" fmla="*/ 322943 h 379186"/>
                  <a:gd name="connsiteX9" fmla="*/ 468086 w 1230086"/>
                  <a:gd name="connsiteY9" fmla="*/ 203200 h 379186"/>
                  <a:gd name="connsiteX10" fmla="*/ 870857 w 1230086"/>
                  <a:gd name="connsiteY10" fmla="*/ 39914 h 379186"/>
                  <a:gd name="connsiteX11" fmla="*/ 1001486 w 1230086"/>
                  <a:gd name="connsiteY11" fmla="*/ 268514 h 379186"/>
                  <a:gd name="connsiteX12" fmla="*/ 1230086 w 1230086"/>
                  <a:gd name="connsiteY12" fmla="*/ 148771 h 37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30086" h="379186">
                    <a:moveTo>
                      <a:pt x="0" y="279400"/>
                    </a:moveTo>
                    <a:cubicBezTo>
                      <a:pt x="28121" y="185057"/>
                      <a:pt x="56243" y="90714"/>
                      <a:pt x="97971" y="61686"/>
                    </a:cubicBezTo>
                    <a:cubicBezTo>
                      <a:pt x="139699" y="32658"/>
                      <a:pt x="197757" y="63501"/>
                      <a:pt x="250371" y="105229"/>
                    </a:cubicBezTo>
                    <a:cubicBezTo>
                      <a:pt x="302985" y="146958"/>
                      <a:pt x="420914" y="273957"/>
                      <a:pt x="413657" y="312057"/>
                    </a:cubicBezTo>
                    <a:cubicBezTo>
                      <a:pt x="406400" y="350157"/>
                      <a:pt x="208643" y="379186"/>
                      <a:pt x="206829" y="333829"/>
                    </a:cubicBezTo>
                    <a:cubicBezTo>
                      <a:pt x="205015" y="288472"/>
                      <a:pt x="324757" y="79828"/>
                      <a:pt x="402771" y="39914"/>
                    </a:cubicBezTo>
                    <a:cubicBezTo>
                      <a:pt x="480785" y="0"/>
                      <a:pt x="620485" y="59872"/>
                      <a:pt x="674914" y="94343"/>
                    </a:cubicBezTo>
                    <a:cubicBezTo>
                      <a:pt x="729343" y="128814"/>
                      <a:pt x="734786" y="208643"/>
                      <a:pt x="729343" y="246743"/>
                    </a:cubicBezTo>
                    <a:cubicBezTo>
                      <a:pt x="723900" y="284843"/>
                      <a:pt x="685800" y="330200"/>
                      <a:pt x="642257" y="322943"/>
                    </a:cubicBezTo>
                    <a:cubicBezTo>
                      <a:pt x="598714" y="315686"/>
                      <a:pt x="429986" y="250371"/>
                      <a:pt x="468086" y="203200"/>
                    </a:cubicBezTo>
                    <a:cubicBezTo>
                      <a:pt x="506186" y="156029"/>
                      <a:pt x="781957" y="29028"/>
                      <a:pt x="870857" y="39914"/>
                    </a:cubicBezTo>
                    <a:cubicBezTo>
                      <a:pt x="959757" y="50800"/>
                      <a:pt x="941615" y="250371"/>
                      <a:pt x="1001486" y="268514"/>
                    </a:cubicBezTo>
                    <a:cubicBezTo>
                      <a:pt x="1061357" y="286657"/>
                      <a:pt x="1145721" y="217714"/>
                      <a:pt x="1230086" y="148771"/>
                    </a:cubicBezTo>
                  </a:path>
                </a:pathLst>
              </a:custGeom>
              <a:ln w="317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6" name="Freihandform 65"/>
              <p:cNvSpPr/>
              <p:nvPr/>
            </p:nvSpPr>
            <p:spPr>
              <a:xfrm rot="9421057">
                <a:off x="2997008" y="3958893"/>
                <a:ext cx="1230086" cy="379186"/>
              </a:xfrm>
              <a:custGeom>
                <a:avLst/>
                <a:gdLst>
                  <a:gd name="connsiteX0" fmla="*/ 0 w 1230086"/>
                  <a:gd name="connsiteY0" fmla="*/ 279400 h 379186"/>
                  <a:gd name="connsiteX1" fmla="*/ 97971 w 1230086"/>
                  <a:gd name="connsiteY1" fmla="*/ 61686 h 379186"/>
                  <a:gd name="connsiteX2" fmla="*/ 250371 w 1230086"/>
                  <a:gd name="connsiteY2" fmla="*/ 105229 h 379186"/>
                  <a:gd name="connsiteX3" fmla="*/ 413657 w 1230086"/>
                  <a:gd name="connsiteY3" fmla="*/ 312057 h 379186"/>
                  <a:gd name="connsiteX4" fmla="*/ 206829 w 1230086"/>
                  <a:gd name="connsiteY4" fmla="*/ 333829 h 379186"/>
                  <a:gd name="connsiteX5" fmla="*/ 402771 w 1230086"/>
                  <a:gd name="connsiteY5" fmla="*/ 39914 h 379186"/>
                  <a:gd name="connsiteX6" fmla="*/ 674914 w 1230086"/>
                  <a:gd name="connsiteY6" fmla="*/ 94343 h 379186"/>
                  <a:gd name="connsiteX7" fmla="*/ 729343 w 1230086"/>
                  <a:gd name="connsiteY7" fmla="*/ 246743 h 379186"/>
                  <a:gd name="connsiteX8" fmla="*/ 642257 w 1230086"/>
                  <a:gd name="connsiteY8" fmla="*/ 322943 h 379186"/>
                  <a:gd name="connsiteX9" fmla="*/ 468086 w 1230086"/>
                  <a:gd name="connsiteY9" fmla="*/ 203200 h 379186"/>
                  <a:gd name="connsiteX10" fmla="*/ 870857 w 1230086"/>
                  <a:gd name="connsiteY10" fmla="*/ 39914 h 379186"/>
                  <a:gd name="connsiteX11" fmla="*/ 1001486 w 1230086"/>
                  <a:gd name="connsiteY11" fmla="*/ 268514 h 379186"/>
                  <a:gd name="connsiteX12" fmla="*/ 1230086 w 1230086"/>
                  <a:gd name="connsiteY12" fmla="*/ 148771 h 37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30086" h="379186">
                    <a:moveTo>
                      <a:pt x="0" y="279400"/>
                    </a:moveTo>
                    <a:cubicBezTo>
                      <a:pt x="28121" y="185057"/>
                      <a:pt x="56243" y="90714"/>
                      <a:pt x="97971" y="61686"/>
                    </a:cubicBezTo>
                    <a:cubicBezTo>
                      <a:pt x="139699" y="32658"/>
                      <a:pt x="197757" y="63501"/>
                      <a:pt x="250371" y="105229"/>
                    </a:cubicBezTo>
                    <a:cubicBezTo>
                      <a:pt x="302985" y="146958"/>
                      <a:pt x="420914" y="273957"/>
                      <a:pt x="413657" y="312057"/>
                    </a:cubicBezTo>
                    <a:cubicBezTo>
                      <a:pt x="406400" y="350157"/>
                      <a:pt x="208643" y="379186"/>
                      <a:pt x="206829" y="333829"/>
                    </a:cubicBezTo>
                    <a:cubicBezTo>
                      <a:pt x="205015" y="288472"/>
                      <a:pt x="324757" y="79828"/>
                      <a:pt x="402771" y="39914"/>
                    </a:cubicBezTo>
                    <a:cubicBezTo>
                      <a:pt x="480785" y="0"/>
                      <a:pt x="620485" y="59872"/>
                      <a:pt x="674914" y="94343"/>
                    </a:cubicBezTo>
                    <a:cubicBezTo>
                      <a:pt x="729343" y="128814"/>
                      <a:pt x="734786" y="208643"/>
                      <a:pt x="729343" y="246743"/>
                    </a:cubicBezTo>
                    <a:cubicBezTo>
                      <a:pt x="723900" y="284843"/>
                      <a:pt x="685800" y="330200"/>
                      <a:pt x="642257" y="322943"/>
                    </a:cubicBezTo>
                    <a:cubicBezTo>
                      <a:pt x="598714" y="315686"/>
                      <a:pt x="429986" y="250371"/>
                      <a:pt x="468086" y="203200"/>
                    </a:cubicBezTo>
                    <a:cubicBezTo>
                      <a:pt x="506186" y="156029"/>
                      <a:pt x="781957" y="29028"/>
                      <a:pt x="870857" y="39914"/>
                    </a:cubicBezTo>
                    <a:cubicBezTo>
                      <a:pt x="959757" y="50800"/>
                      <a:pt x="941615" y="250371"/>
                      <a:pt x="1001486" y="268514"/>
                    </a:cubicBezTo>
                    <a:cubicBezTo>
                      <a:pt x="1061357" y="286657"/>
                      <a:pt x="1145721" y="217714"/>
                      <a:pt x="1230086" y="148771"/>
                    </a:cubicBezTo>
                  </a:path>
                </a:pathLst>
              </a:custGeom>
              <a:ln w="317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7" name="Freihandform 66"/>
              <p:cNvSpPr/>
              <p:nvPr/>
            </p:nvSpPr>
            <p:spPr>
              <a:xfrm rot="19089181">
                <a:off x="2596505" y="3408379"/>
                <a:ext cx="1192295" cy="388256"/>
              </a:xfrm>
              <a:custGeom>
                <a:avLst/>
                <a:gdLst>
                  <a:gd name="connsiteX0" fmla="*/ 0 w 1034143"/>
                  <a:gd name="connsiteY0" fmla="*/ 293914 h 388256"/>
                  <a:gd name="connsiteX1" fmla="*/ 239485 w 1034143"/>
                  <a:gd name="connsiteY1" fmla="*/ 65314 h 388256"/>
                  <a:gd name="connsiteX2" fmla="*/ 391885 w 1034143"/>
                  <a:gd name="connsiteY2" fmla="*/ 195943 h 388256"/>
                  <a:gd name="connsiteX3" fmla="*/ 489857 w 1034143"/>
                  <a:gd name="connsiteY3" fmla="*/ 239485 h 388256"/>
                  <a:gd name="connsiteX4" fmla="*/ 576943 w 1034143"/>
                  <a:gd name="connsiteY4" fmla="*/ 359228 h 388256"/>
                  <a:gd name="connsiteX5" fmla="*/ 816428 w 1034143"/>
                  <a:gd name="connsiteY5" fmla="*/ 65314 h 388256"/>
                  <a:gd name="connsiteX6" fmla="*/ 979714 w 1034143"/>
                  <a:gd name="connsiteY6" fmla="*/ 163285 h 388256"/>
                  <a:gd name="connsiteX7" fmla="*/ 859971 w 1034143"/>
                  <a:gd name="connsiteY7" fmla="*/ 326571 h 388256"/>
                  <a:gd name="connsiteX8" fmla="*/ 816428 w 1034143"/>
                  <a:gd name="connsiteY8" fmla="*/ 174171 h 388256"/>
                  <a:gd name="connsiteX9" fmla="*/ 1034143 w 1034143"/>
                  <a:gd name="connsiteY9" fmla="*/ 0 h 388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34143" h="388256">
                    <a:moveTo>
                      <a:pt x="0" y="293914"/>
                    </a:moveTo>
                    <a:cubicBezTo>
                      <a:pt x="87085" y="187778"/>
                      <a:pt x="174171" y="81642"/>
                      <a:pt x="239485" y="65314"/>
                    </a:cubicBezTo>
                    <a:cubicBezTo>
                      <a:pt x="304799" y="48986"/>
                      <a:pt x="350156" y="166915"/>
                      <a:pt x="391885" y="195943"/>
                    </a:cubicBezTo>
                    <a:cubicBezTo>
                      <a:pt x="433614" y="224972"/>
                      <a:pt x="459014" y="212271"/>
                      <a:pt x="489857" y="239485"/>
                    </a:cubicBezTo>
                    <a:cubicBezTo>
                      <a:pt x="520700" y="266699"/>
                      <a:pt x="522515" y="388256"/>
                      <a:pt x="576943" y="359228"/>
                    </a:cubicBezTo>
                    <a:cubicBezTo>
                      <a:pt x="631371" y="330200"/>
                      <a:pt x="749300" y="97971"/>
                      <a:pt x="816428" y="65314"/>
                    </a:cubicBezTo>
                    <a:cubicBezTo>
                      <a:pt x="883556" y="32657"/>
                      <a:pt x="972457" y="119742"/>
                      <a:pt x="979714" y="163285"/>
                    </a:cubicBezTo>
                    <a:cubicBezTo>
                      <a:pt x="986971" y="206828"/>
                      <a:pt x="887185" y="324757"/>
                      <a:pt x="859971" y="326571"/>
                    </a:cubicBezTo>
                    <a:cubicBezTo>
                      <a:pt x="832757" y="328385"/>
                      <a:pt x="787399" y="228600"/>
                      <a:pt x="816428" y="174171"/>
                    </a:cubicBezTo>
                    <a:cubicBezTo>
                      <a:pt x="845457" y="119743"/>
                      <a:pt x="939800" y="59871"/>
                      <a:pt x="1034143" y="0"/>
                    </a:cubicBezTo>
                  </a:path>
                </a:pathLst>
              </a:custGeom>
              <a:ln w="317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grpSp>
        <p:nvGrpSpPr>
          <p:cNvPr id="68" name="Gruppieren 67"/>
          <p:cNvGrpSpPr/>
          <p:nvPr/>
        </p:nvGrpSpPr>
        <p:grpSpPr>
          <a:xfrm>
            <a:off x="304800" y="304800"/>
            <a:ext cx="1981200" cy="1905000"/>
            <a:chOff x="914400" y="685800"/>
            <a:chExt cx="1981200" cy="1905000"/>
          </a:xfrm>
        </p:grpSpPr>
        <p:sp>
          <p:nvSpPr>
            <p:cNvPr id="69" name="Rechteck 68"/>
            <p:cNvSpPr/>
            <p:nvPr/>
          </p:nvSpPr>
          <p:spPr>
            <a:xfrm>
              <a:off x="914400" y="685800"/>
              <a:ext cx="1981200" cy="1905000"/>
            </a:xfrm>
            <a:prstGeom prst="rect">
              <a:avLst/>
            </a:prstGeom>
            <a:solidFill>
              <a:srgbClr val="0070C0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0" name="Ellipse 69"/>
            <p:cNvSpPr/>
            <p:nvPr/>
          </p:nvSpPr>
          <p:spPr>
            <a:xfrm>
              <a:off x="1588117" y="1333515"/>
              <a:ext cx="716357" cy="664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71" name="Gruppieren 44"/>
            <p:cNvGrpSpPr/>
            <p:nvPr/>
          </p:nvGrpSpPr>
          <p:grpSpPr>
            <a:xfrm>
              <a:off x="1143000" y="838200"/>
              <a:ext cx="1600199" cy="1676400"/>
              <a:chOff x="482350" y="2692940"/>
              <a:chExt cx="3744744" cy="4038600"/>
            </a:xfrm>
          </p:grpSpPr>
          <p:sp>
            <p:nvSpPr>
              <p:cNvPr id="72" name="Freihandform 71"/>
              <p:cNvSpPr/>
              <p:nvPr/>
            </p:nvSpPr>
            <p:spPr>
              <a:xfrm rot="727542">
                <a:off x="3113314" y="4604657"/>
                <a:ext cx="1034143" cy="388256"/>
              </a:xfrm>
              <a:custGeom>
                <a:avLst/>
                <a:gdLst>
                  <a:gd name="connsiteX0" fmla="*/ 0 w 1034143"/>
                  <a:gd name="connsiteY0" fmla="*/ 293914 h 388256"/>
                  <a:gd name="connsiteX1" fmla="*/ 239485 w 1034143"/>
                  <a:gd name="connsiteY1" fmla="*/ 65314 h 388256"/>
                  <a:gd name="connsiteX2" fmla="*/ 391885 w 1034143"/>
                  <a:gd name="connsiteY2" fmla="*/ 195943 h 388256"/>
                  <a:gd name="connsiteX3" fmla="*/ 489857 w 1034143"/>
                  <a:gd name="connsiteY3" fmla="*/ 239485 h 388256"/>
                  <a:gd name="connsiteX4" fmla="*/ 576943 w 1034143"/>
                  <a:gd name="connsiteY4" fmla="*/ 359228 h 388256"/>
                  <a:gd name="connsiteX5" fmla="*/ 816428 w 1034143"/>
                  <a:gd name="connsiteY5" fmla="*/ 65314 h 388256"/>
                  <a:gd name="connsiteX6" fmla="*/ 979714 w 1034143"/>
                  <a:gd name="connsiteY6" fmla="*/ 163285 h 388256"/>
                  <a:gd name="connsiteX7" fmla="*/ 859971 w 1034143"/>
                  <a:gd name="connsiteY7" fmla="*/ 326571 h 388256"/>
                  <a:gd name="connsiteX8" fmla="*/ 816428 w 1034143"/>
                  <a:gd name="connsiteY8" fmla="*/ 174171 h 388256"/>
                  <a:gd name="connsiteX9" fmla="*/ 1034143 w 1034143"/>
                  <a:gd name="connsiteY9" fmla="*/ 0 h 388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34143" h="388256">
                    <a:moveTo>
                      <a:pt x="0" y="293914"/>
                    </a:moveTo>
                    <a:cubicBezTo>
                      <a:pt x="87085" y="187778"/>
                      <a:pt x="174171" y="81642"/>
                      <a:pt x="239485" y="65314"/>
                    </a:cubicBezTo>
                    <a:cubicBezTo>
                      <a:pt x="304799" y="48986"/>
                      <a:pt x="350156" y="166915"/>
                      <a:pt x="391885" y="195943"/>
                    </a:cubicBezTo>
                    <a:cubicBezTo>
                      <a:pt x="433614" y="224972"/>
                      <a:pt x="459014" y="212271"/>
                      <a:pt x="489857" y="239485"/>
                    </a:cubicBezTo>
                    <a:cubicBezTo>
                      <a:pt x="520700" y="266699"/>
                      <a:pt x="522515" y="388256"/>
                      <a:pt x="576943" y="359228"/>
                    </a:cubicBezTo>
                    <a:cubicBezTo>
                      <a:pt x="631371" y="330200"/>
                      <a:pt x="749300" y="97971"/>
                      <a:pt x="816428" y="65314"/>
                    </a:cubicBezTo>
                    <a:cubicBezTo>
                      <a:pt x="883556" y="32657"/>
                      <a:pt x="972457" y="119742"/>
                      <a:pt x="979714" y="163285"/>
                    </a:cubicBezTo>
                    <a:cubicBezTo>
                      <a:pt x="986971" y="206828"/>
                      <a:pt x="887185" y="324757"/>
                      <a:pt x="859971" y="326571"/>
                    </a:cubicBezTo>
                    <a:cubicBezTo>
                      <a:pt x="832757" y="328385"/>
                      <a:pt x="787399" y="228600"/>
                      <a:pt x="816428" y="174171"/>
                    </a:cubicBezTo>
                    <a:cubicBezTo>
                      <a:pt x="845457" y="119743"/>
                      <a:pt x="939800" y="59871"/>
                      <a:pt x="1034143" y="0"/>
                    </a:cubicBezTo>
                  </a:path>
                </a:pathLst>
              </a:custGeom>
              <a:ln w="317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3" name="Freihandform 72"/>
              <p:cNvSpPr/>
              <p:nvPr/>
            </p:nvSpPr>
            <p:spPr>
              <a:xfrm rot="12455673">
                <a:off x="2989659" y="5140128"/>
                <a:ext cx="1230086" cy="379186"/>
              </a:xfrm>
              <a:custGeom>
                <a:avLst/>
                <a:gdLst>
                  <a:gd name="connsiteX0" fmla="*/ 0 w 1230086"/>
                  <a:gd name="connsiteY0" fmla="*/ 279400 h 379186"/>
                  <a:gd name="connsiteX1" fmla="*/ 97971 w 1230086"/>
                  <a:gd name="connsiteY1" fmla="*/ 61686 h 379186"/>
                  <a:gd name="connsiteX2" fmla="*/ 250371 w 1230086"/>
                  <a:gd name="connsiteY2" fmla="*/ 105229 h 379186"/>
                  <a:gd name="connsiteX3" fmla="*/ 413657 w 1230086"/>
                  <a:gd name="connsiteY3" fmla="*/ 312057 h 379186"/>
                  <a:gd name="connsiteX4" fmla="*/ 206829 w 1230086"/>
                  <a:gd name="connsiteY4" fmla="*/ 333829 h 379186"/>
                  <a:gd name="connsiteX5" fmla="*/ 402771 w 1230086"/>
                  <a:gd name="connsiteY5" fmla="*/ 39914 h 379186"/>
                  <a:gd name="connsiteX6" fmla="*/ 674914 w 1230086"/>
                  <a:gd name="connsiteY6" fmla="*/ 94343 h 379186"/>
                  <a:gd name="connsiteX7" fmla="*/ 729343 w 1230086"/>
                  <a:gd name="connsiteY7" fmla="*/ 246743 h 379186"/>
                  <a:gd name="connsiteX8" fmla="*/ 642257 w 1230086"/>
                  <a:gd name="connsiteY8" fmla="*/ 322943 h 379186"/>
                  <a:gd name="connsiteX9" fmla="*/ 468086 w 1230086"/>
                  <a:gd name="connsiteY9" fmla="*/ 203200 h 379186"/>
                  <a:gd name="connsiteX10" fmla="*/ 870857 w 1230086"/>
                  <a:gd name="connsiteY10" fmla="*/ 39914 h 379186"/>
                  <a:gd name="connsiteX11" fmla="*/ 1001486 w 1230086"/>
                  <a:gd name="connsiteY11" fmla="*/ 268514 h 379186"/>
                  <a:gd name="connsiteX12" fmla="*/ 1230086 w 1230086"/>
                  <a:gd name="connsiteY12" fmla="*/ 148771 h 37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30086" h="379186">
                    <a:moveTo>
                      <a:pt x="0" y="279400"/>
                    </a:moveTo>
                    <a:cubicBezTo>
                      <a:pt x="28121" y="185057"/>
                      <a:pt x="56243" y="90714"/>
                      <a:pt x="97971" y="61686"/>
                    </a:cubicBezTo>
                    <a:cubicBezTo>
                      <a:pt x="139699" y="32658"/>
                      <a:pt x="197757" y="63501"/>
                      <a:pt x="250371" y="105229"/>
                    </a:cubicBezTo>
                    <a:cubicBezTo>
                      <a:pt x="302985" y="146958"/>
                      <a:pt x="420914" y="273957"/>
                      <a:pt x="413657" y="312057"/>
                    </a:cubicBezTo>
                    <a:cubicBezTo>
                      <a:pt x="406400" y="350157"/>
                      <a:pt x="208643" y="379186"/>
                      <a:pt x="206829" y="333829"/>
                    </a:cubicBezTo>
                    <a:cubicBezTo>
                      <a:pt x="205015" y="288472"/>
                      <a:pt x="324757" y="79828"/>
                      <a:pt x="402771" y="39914"/>
                    </a:cubicBezTo>
                    <a:cubicBezTo>
                      <a:pt x="480785" y="0"/>
                      <a:pt x="620485" y="59872"/>
                      <a:pt x="674914" y="94343"/>
                    </a:cubicBezTo>
                    <a:cubicBezTo>
                      <a:pt x="729343" y="128814"/>
                      <a:pt x="734786" y="208643"/>
                      <a:pt x="729343" y="246743"/>
                    </a:cubicBezTo>
                    <a:cubicBezTo>
                      <a:pt x="723900" y="284843"/>
                      <a:pt x="685800" y="330200"/>
                      <a:pt x="642257" y="322943"/>
                    </a:cubicBezTo>
                    <a:cubicBezTo>
                      <a:pt x="598714" y="315686"/>
                      <a:pt x="429986" y="250371"/>
                      <a:pt x="468086" y="203200"/>
                    </a:cubicBezTo>
                    <a:cubicBezTo>
                      <a:pt x="506186" y="156029"/>
                      <a:pt x="781957" y="29028"/>
                      <a:pt x="870857" y="39914"/>
                    </a:cubicBezTo>
                    <a:cubicBezTo>
                      <a:pt x="959757" y="50800"/>
                      <a:pt x="941615" y="250371"/>
                      <a:pt x="1001486" y="268514"/>
                    </a:cubicBezTo>
                    <a:cubicBezTo>
                      <a:pt x="1061357" y="286657"/>
                      <a:pt x="1145721" y="217714"/>
                      <a:pt x="1230086" y="148771"/>
                    </a:cubicBezTo>
                  </a:path>
                </a:pathLst>
              </a:custGeom>
              <a:ln w="317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4" name="Freihandform 73"/>
              <p:cNvSpPr/>
              <p:nvPr/>
            </p:nvSpPr>
            <p:spPr>
              <a:xfrm rot="3507827">
                <a:off x="2585833" y="5605913"/>
                <a:ext cx="1034143" cy="388256"/>
              </a:xfrm>
              <a:custGeom>
                <a:avLst/>
                <a:gdLst>
                  <a:gd name="connsiteX0" fmla="*/ 0 w 1034143"/>
                  <a:gd name="connsiteY0" fmla="*/ 293914 h 388256"/>
                  <a:gd name="connsiteX1" fmla="*/ 239485 w 1034143"/>
                  <a:gd name="connsiteY1" fmla="*/ 65314 h 388256"/>
                  <a:gd name="connsiteX2" fmla="*/ 391885 w 1034143"/>
                  <a:gd name="connsiteY2" fmla="*/ 195943 h 388256"/>
                  <a:gd name="connsiteX3" fmla="*/ 489857 w 1034143"/>
                  <a:gd name="connsiteY3" fmla="*/ 239485 h 388256"/>
                  <a:gd name="connsiteX4" fmla="*/ 576943 w 1034143"/>
                  <a:gd name="connsiteY4" fmla="*/ 359228 h 388256"/>
                  <a:gd name="connsiteX5" fmla="*/ 816428 w 1034143"/>
                  <a:gd name="connsiteY5" fmla="*/ 65314 h 388256"/>
                  <a:gd name="connsiteX6" fmla="*/ 979714 w 1034143"/>
                  <a:gd name="connsiteY6" fmla="*/ 163285 h 388256"/>
                  <a:gd name="connsiteX7" fmla="*/ 859971 w 1034143"/>
                  <a:gd name="connsiteY7" fmla="*/ 326571 h 388256"/>
                  <a:gd name="connsiteX8" fmla="*/ 816428 w 1034143"/>
                  <a:gd name="connsiteY8" fmla="*/ 174171 h 388256"/>
                  <a:gd name="connsiteX9" fmla="*/ 1034143 w 1034143"/>
                  <a:gd name="connsiteY9" fmla="*/ 0 h 388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34143" h="388256">
                    <a:moveTo>
                      <a:pt x="0" y="293914"/>
                    </a:moveTo>
                    <a:cubicBezTo>
                      <a:pt x="87085" y="187778"/>
                      <a:pt x="174171" y="81642"/>
                      <a:pt x="239485" y="65314"/>
                    </a:cubicBezTo>
                    <a:cubicBezTo>
                      <a:pt x="304799" y="48986"/>
                      <a:pt x="350156" y="166915"/>
                      <a:pt x="391885" y="195943"/>
                    </a:cubicBezTo>
                    <a:cubicBezTo>
                      <a:pt x="433614" y="224972"/>
                      <a:pt x="459014" y="212271"/>
                      <a:pt x="489857" y="239485"/>
                    </a:cubicBezTo>
                    <a:cubicBezTo>
                      <a:pt x="520700" y="266699"/>
                      <a:pt x="522515" y="388256"/>
                      <a:pt x="576943" y="359228"/>
                    </a:cubicBezTo>
                    <a:cubicBezTo>
                      <a:pt x="631371" y="330200"/>
                      <a:pt x="749300" y="97971"/>
                      <a:pt x="816428" y="65314"/>
                    </a:cubicBezTo>
                    <a:cubicBezTo>
                      <a:pt x="883556" y="32657"/>
                      <a:pt x="972457" y="119742"/>
                      <a:pt x="979714" y="163285"/>
                    </a:cubicBezTo>
                    <a:cubicBezTo>
                      <a:pt x="986971" y="206828"/>
                      <a:pt x="887185" y="324757"/>
                      <a:pt x="859971" y="326571"/>
                    </a:cubicBezTo>
                    <a:cubicBezTo>
                      <a:pt x="832757" y="328385"/>
                      <a:pt x="787399" y="228600"/>
                      <a:pt x="816428" y="174171"/>
                    </a:cubicBezTo>
                    <a:cubicBezTo>
                      <a:pt x="845457" y="119743"/>
                      <a:pt x="939800" y="59871"/>
                      <a:pt x="1034143" y="0"/>
                    </a:cubicBezTo>
                  </a:path>
                </a:pathLst>
              </a:custGeom>
              <a:ln w="317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5" name="Freihandform 74"/>
              <p:cNvSpPr/>
              <p:nvPr/>
            </p:nvSpPr>
            <p:spPr>
              <a:xfrm rot="15877556">
                <a:off x="1764920" y="5926904"/>
                <a:ext cx="1230086" cy="379186"/>
              </a:xfrm>
              <a:custGeom>
                <a:avLst/>
                <a:gdLst>
                  <a:gd name="connsiteX0" fmla="*/ 0 w 1230086"/>
                  <a:gd name="connsiteY0" fmla="*/ 279400 h 379186"/>
                  <a:gd name="connsiteX1" fmla="*/ 97971 w 1230086"/>
                  <a:gd name="connsiteY1" fmla="*/ 61686 h 379186"/>
                  <a:gd name="connsiteX2" fmla="*/ 250371 w 1230086"/>
                  <a:gd name="connsiteY2" fmla="*/ 105229 h 379186"/>
                  <a:gd name="connsiteX3" fmla="*/ 413657 w 1230086"/>
                  <a:gd name="connsiteY3" fmla="*/ 312057 h 379186"/>
                  <a:gd name="connsiteX4" fmla="*/ 206829 w 1230086"/>
                  <a:gd name="connsiteY4" fmla="*/ 333829 h 379186"/>
                  <a:gd name="connsiteX5" fmla="*/ 402771 w 1230086"/>
                  <a:gd name="connsiteY5" fmla="*/ 39914 h 379186"/>
                  <a:gd name="connsiteX6" fmla="*/ 674914 w 1230086"/>
                  <a:gd name="connsiteY6" fmla="*/ 94343 h 379186"/>
                  <a:gd name="connsiteX7" fmla="*/ 729343 w 1230086"/>
                  <a:gd name="connsiteY7" fmla="*/ 246743 h 379186"/>
                  <a:gd name="connsiteX8" fmla="*/ 642257 w 1230086"/>
                  <a:gd name="connsiteY8" fmla="*/ 322943 h 379186"/>
                  <a:gd name="connsiteX9" fmla="*/ 468086 w 1230086"/>
                  <a:gd name="connsiteY9" fmla="*/ 203200 h 379186"/>
                  <a:gd name="connsiteX10" fmla="*/ 870857 w 1230086"/>
                  <a:gd name="connsiteY10" fmla="*/ 39914 h 379186"/>
                  <a:gd name="connsiteX11" fmla="*/ 1001486 w 1230086"/>
                  <a:gd name="connsiteY11" fmla="*/ 268514 h 379186"/>
                  <a:gd name="connsiteX12" fmla="*/ 1230086 w 1230086"/>
                  <a:gd name="connsiteY12" fmla="*/ 148771 h 37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30086" h="379186">
                    <a:moveTo>
                      <a:pt x="0" y="279400"/>
                    </a:moveTo>
                    <a:cubicBezTo>
                      <a:pt x="28121" y="185057"/>
                      <a:pt x="56243" y="90714"/>
                      <a:pt x="97971" y="61686"/>
                    </a:cubicBezTo>
                    <a:cubicBezTo>
                      <a:pt x="139699" y="32658"/>
                      <a:pt x="197757" y="63501"/>
                      <a:pt x="250371" y="105229"/>
                    </a:cubicBezTo>
                    <a:cubicBezTo>
                      <a:pt x="302985" y="146958"/>
                      <a:pt x="420914" y="273957"/>
                      <a:pt x="413657" y="312057"/>
                    </a:cubicBezTo>
                    <a:cubicBezTo>
                      <a:pt x="406400" y="350157"/>
                      <a:pt x="208643" y="379186"/>
                      <a:pt x="206829" y="333829"/>
                    </a:cubicBezTo>
                    <a:cubicBezTo>
                      <a:pt x="205015" y="288472"/>
                      <a:pt x="324757" y="79828"/>
                      <a:pt x="402771" y="39914"/>
                    </a:cubicBezTo>
                    <a:cubicBezTo>
                      <a:pt x="480785" y="0"/>
                      <a:pt x="620485" y="59872"/>
                      <a:pt x="674914" y="94343"/>
                    </a:cubicBezTo>
                    <a:cubicBezTo>
                      <a:pt x="729343" y="128814"/>
                      <a:pt x="734786" y="208643"/>
                      <a:pt x="729343" y="246743"/>
                    </a:cubicBezTo>
                    <a:cubicBezTo>
                      <a:pt x="723900" y="284843"/>
                      <a:pt x="685800" y="330200"/>
                      <a:pt x="642257" y="322943"/>
                    </a:cubicBezTo>
                    <a:cubicBezTo>
                      <a:pt x="598714" y="315686"/>
                      <a:pt x="429986" y="250371"/>
                      <a:pt x="468086" y="203200"/>
                    </a:cubicBezTo>
                    <a:cubicBezTo>
                      <a:pt x="506186" y="156029"/>
                      <a:pt x="781957" y="29028"/>
                      <a:pt x="870857" y="39914"/>
                    </a:cubicBezTo>
                    <a:cubicBezTo>
                      <a:pt x="959757" y="50800"/>
                      <a:pt x="941615" y="250371"/>
                      <a:pt x="1001486" y="268514"/>
                    </a:cubicBezTo>
                    <a:cubicBezTo>
                      <a:pt x="1061357" y="286657"/>
                      <a:pt x="1145721" y="217714"/>
                      <a:pt x="1230086" y="148771"/>
                    </a:cubicBezTo>
                  </a:path>
                </a:pathLst>
              </a:custGeom>
              <a:ln w="317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6" name="Freihandform 75"/>
              <p:cNvSpPr/>
              <p:nvPr/>
            </p:nvSpPr>
            <p:spPr>
              <a:xfrm rot="17958439">
                <a:off x="994343" y="5697333"/>
                <a:ext cx="1230086" cy="379186"/>
              </a:xfrm>
              <a:custGeom>
                <a:avLst/>
                <a:gdLst>
                  <a:gd name="connsiteX0" fmla="*/ 0 w 1230086"/>
                  <a:gd name="connsiteY0" fmla="*/ 279400 h 379186"/>
                  <a:gd name="connsiteX1" fmla="*/ 97971 w 1230086"/>
                  <a:gd name="connsiteY1" fmla="*/ 61686 h 379186"/>
                  <a:gd name="connsiteX2" fmla="*/ 250371 w 1230086"/>
                  <a:gd name="connsiteY2" fmla="*/ 105229 h 379186"/>
                  <a:gd name="connsiteX3" fmla="*/ 413657 w 1230086"/>
                  <a:gd name="connsiteY3" fmla="*/ 312057 h 379186"/>
                  <a:gd name="connsiteX4" fmla="*/ 206829 w 1230086"/>
                  <a:gd name="connsiteY4" fmla="*/ 333829 h 379186"/>
                  <a:gd name="connsiteX5" fmla="*/ 402771 w 1230086"/>
                  <a:gd name="connsiteY5" fmla="*/ 39914 h 379186"/>
                  <a:gd name="connsiteX6" fmla="*/ 674914 w 1230086"/>
                  <a:gd name="connsiteY6" fmla="*/ 94343 h 379186"/>
                  <a:gd name="connsiteX7" fmla="*/ 729343 w 1230086"/>
                  <a:gd name="connsiteY7" fmla="*/ 246743 h 379186"/>
                  <a:gd name="connsiteX8" fmla="*/ 642257 w 1230086"/>
                  <a:gd name="connsiteY8" fmla="*/ 322943 h 379186"/>
                  <a:gd name="connsiteX9" fmla="*/ 468086 w 1230086"/>
                  <a:gd name="connsiteY9" fmla="*/ 203200 h 379186"/>
                  <a:gd name="connsiteX10" fmla="*/ 870857 w 1230086"/>
                  <a:gd name="connsiteY10" fmla="*/ 39914 h 379186"/>
                  <a:gd name="connsiteX11" fmla="*/ 1001486 w 1230086"/>
                  <a:gd name="connsiteY11" fmla="*/ 268514 h 379186"/>
                  <a:gd name="connsiteX12" fmla="*/ 1230086 w 1230086"/>
                  <a:gd name="connsiteY12" fmla="*/ 148771 h 37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30086" h="379186">
                    <a:moveTo>
                      <a:pt x="0" y="279400"/>
                    </a:moveTo>
                    <a:cubicBezTo>
                      <a:pt x="28121" y="185057"/>
                      <a:pt x="56243" y="90714"/>
                      <a:pt x="97971" y="61686"/>
                    </a:cubicBezTo>
                    <a:cubicBezTo>
                      <a:pt x="139699" y="32658"/>
                      <a:pt x="197757" y="63501"/>
                      <a:pt x="250371" y="105229"/>
                    </a:cubicBezTo>
                    <a:cubicBezTo>
                      <a:pt x="302985" y="146958"/>
                      <a:pt x="420914" y="273957"/>
                      <a:pt x="413657" y="312057"/>
                    </a:cubicBezTo>
                    <a:cubicBezTo>
                      <a:pt x="406400" y="350157"/>
                      <a:pt x="208643" y="379186"/>
                      <a:pt x="206829" y="333829"/>
                    </a:cubicBezTo>
                    <a:cubicBezTo>
                      <a:pt x="205015" y="288472"/>
                      <a:pt x="324757" y="79828"/>
                      <a:pt x="402771" y="39914"/>
                    </a:cubicBezTo>
                    <a:cubicBezTo>
                      <a:pt x="480785" y="0"/>
                      <a:pt x="620485" y="59872"/>
                      <a:pt x="674914" y="94343"/>
                    </a:cubicBezTo>
                    <a:cubicBezTo>
                      <a:pt x="729343" y="128814"/>
                      <a:pt x="734786" y="208643"/>
                      <a:pt x="729343" y="246743"/>
                    </a:cubicBezTo>
                    <a:cubicBezTo>
                      <a:pt x="723900" y="284843"/>
                      <a:pt x="685800" y="330200"/>
                      <a:pt x="642257" y="322943"/>
                    </a:cubicBezTo>
                    <a:cubicBezTo>
                      <a:pt x="598714" y="315686"/>
                      <a:pt x="429986" y="250371"/>
                      <a:pt x="468086" y="203200"/>
                    </a:cubicBezTo>
                    <a:cubicBezTo>
                      <a:pt x="506186" y="156029"/>
                      <a:pt x="781957" y="29028"/>
                      <a:pt x="870857" y="39914"/>
                    </a:cubicBezTo>
                    <a:cubicBezTo>
                      <a:pt x="959757" y="50800"/>
                      <a:pt x="941615" y="250371"/>
                      <a:pt x="1001486" y="268514"/>
                    </a:cubicBezTo>
                    <a:cubicBezTo>
                      <a:pt x="1061357" y="286657"/>
                      <a:pt x="1145721" y="217714"/>
                      <a:pt x="1230086" y="148771"/>
                    </a:cubicBezTo>
                  </a:path>
                </a:pathLst>
              </a:custGeom>
              <a:ln w="317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7" name="Freihandform 76"/>
              <p:cNvSpPr/>
              <p:nvPr/>
            </p:nvSpPr>
            <p:spPr>
              <a:xfrm rot="9771066">
                <a:off x="613491" y="5084015"/>
                <a:ext cx="1034143" cy="388256"/>
              </a:xfrm>
              <a:custGeom>
                <a:avLst/>
                <a:gdLst>
                  <a:gd name="connsiteX0" fmla="*/ 0 w 1034143"/>
                  <a:gd name="connsiteY0" fmla="*/ 293914 h 388256"/>
                  <a:gd name="connsiteX1" fmla="*/ 239485 w 1034143"/>
                  <a:gd name="connsiteY1" fmla="*/ 65314 h 388256"/>
                  <a:gd name="connsiteX2" fmla="*/ 391885 w 1034143"/>
                  <a:gd name="connsiteY2" fmla="*/ 195943 h 388256"/>
                  <a:gd name="connsiteX3" fmla="*/ 489857 w 1034143"/>
                  <a:gd name="connsiteY3" fmla="*/ 239485 h 388256"/>
                  <a:gd name="connsiteX4" fmla="*/ 576943 w 1034143"/>
                  <a:gd name="connsiteY4" fmla="*/ 359228 h 388256"/>
                  <a:gd name="connsiteX5" fmla="*/ 816428 w 1034143"/>
                  <a:gd name="connsiteY5" fmla="*/ 65314 h 388256"/>
                  <a:gd name="connsiteX6" fmla="*/ 979714 w 1034143"/>
                  <a:gd name="connsiteY6" fmla="*/ 163285 h 388256"/>
                  <a:gd name="connsiteX7" fmla="*/ 859971 w 1034143"/>
                  <a:gd name="connsiteY7" fmla="*/ 326571 h 388256"/>
                  <a:gd name="connsiteX8" fmla="*/ 816428 w 1034143"/>
                  <a:gd name="connsiteY8" fmla="*/ 174171 h 388256"/>
                  <a:gd name="connsiteX9" fmla="*/ 1034143 w 1034143"/>
                  <a:gd name="connsiteY9" fmla="*/ 0 h 388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34143" h="388256">
                    <a:moveTo>
                      <a:pt x="0" y="293914"/>
                    </a:moveTo>
                    <a:cubicBezTo>
                      <a:pt x="87085" y="187778"/>
                      <a:pt x="174171" y="81642"/>
                      <a:pt x="239485" y="65314"/>
                    </a:cubicBezTo>
                    <a:cubicBezTo>
                      <a:pt x="304799" y="48986"/>
                      <a:pt x="350156" y="166915"/>
                      <a:pt x="391885" y="195943"/>
                    </a:cubicBezTo>
                    <a:cubicBezTo>
                      <a:pt x="433614" y="224972"/>
                      <a:pt x="459014" y="212271"/>
                      <a:pt x="489857" y="239485"/>
                    </a:cubicBezTo>
                    <a:cubicBezTo>
                      <a:pt x="520700" y="266699"/>
                      <a:pt x="522515" y="388256"/>
                      <a:pt x="576943" y="359228"/>
                    </a:cubicBezTo>
                    <a:cubicBezTo>
                      <a:pt x="631371" y="330200"/>
                      <a:pt x="749300" y="97971"/>
                      <a:pt x="816428" y="65314"/>
                    </a:cubicBezTo>
                    <a:cubicBezTo>
                      <a:pt x="883556" y="32657"/>
                      <a:pt x="972457" y="119742"/>
                      <a:pt x="979714" y="163285"/>
                    </a:cubicBezTo>
                    <a:cubicBezTo>
                      <a:pt x="986971" y="206828"/>
                      <a:pt x="887185" y="324757"/>
                      <a:pt x="859971" y="326571"/>
                    </a:cubicBezTo>
                    <a:cubicBezTo>
                      <a:pt x="832757" y="328385"/>
                      <a:pt x="787399" y="228600"/>
                      <a:pt x="816428" y="174171"/>
                    </a:cubicBezTo>
                    <a:cubicBezTo>
                      <a:pt x="845457" y="119743"/>
                      <a:pt x="939800" y="59871"/>
                      <a:pt x="1034143" y="0"/>
                    </a:cubicBezTo>
                  </a:path>
                </a:pathLst>
              </a:custGeom>
              <a:ln w="317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8" name="Freihandform 77"/>
              <p:cNvSpPr/>
              <p:nvPr/>
            </p:nvSpPr>
            <p:spPr>
              <a:xfrm rot="11064131">
                <a:off x="500743" y="4495800"/>
                <a:ext cx="1034143" cy="388256"/>
              </a:xfrm>
              <a:custGeom>
                <a:avLst/>
                <a:gdLst>
                  <a:gd name="connsiteX0" fmla="*/ 0 w 1034143"/>
                  <a:gd name="connsiteY0" fmla="*/ 293914 h 388256"/>
                  <a:gd name="connsiteX1" fmla="*/ 239485 w 1034143"/>
                  <a:gd name="connsiteY1" fmla="*/ 65314 h 388256"/>
                  <a:gd name="connsiteX2" fmla="*/ 391885 w 1034143"/>
                  <a:gd name="connsiteY2" fmla="*/ 195943 h 388256"/>
                  <a:gd name="connsiteX3" fmla="*/ 489857 w 1034143"/>
                  <a:gd name="connsiteY3" fmla="*/ 239485 h 388256"/>
                  <a:gd name="connsiteX4" fmla="*/ 576943 w 1034143"/>
                  <a:gd name="connsiteY4" fmla="*/ 359228 h 388256"/>
                  <a:gd name="connsiteX5" fmla="*/ 816428 w 1034143"/>
                  <a:gd name="connsiteY5" fmla="*/ 65314 h 388256"/>
                  <a:gd name="connsiteX6" fmla="*/ 979714 w 1034143"/>
                  <a:gd name="connsiteY6" fmla="*/ 163285 h 388256"/>
                  <a:gd name="connsiteX7" fmla="*/ 859971 w 1034143"/>
                  <a:gd name="connsiteY7" fmla="*/ 326571 h 388256"/>
                  <a:gd name="connsiteX8" fmla="*/ 816428 w 1034143"/>
                  <a:gd name="connsiteY8" fmla="*/ 174171 h 388256"/>
                  <a:gd name="connsiteX9" fmla="*/ 1034143 w 1034143"/>
                  <a:gd name="connsiteY9" fmla="*/ 0 h 388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34143" h="388256">
                    <a:moveTo>
                      <a:pt x="0" y="293914"/>
                    </a:moveTo>
                    <a:cubicBezTo>
                      <a:pt x="87085" y="187778"/>
                      <a:pt x="174171" y="81642"/>
                      <a:pt x="239485" y="65314"/>
                    </a:cubicBezTo>
                    <a:cubicBezTo>
                      <a:pt x="304799" y="48986"/>
                      <a:pt x="350156" y="166915"/>
                      <a:pt x="391885" y="195943"/>
                    </a:cubicBezTo>
                    <a:cubicBezTo>
                      <a:pt x="433614" y="224972"/>
                      <a:pt x="459014" y="212271"/>
                      <a:pt x="489857" y="239485"/>
                    </a:cubicBezTo>
                    <a:cubicBezTo>
                      <a:pt x="520700" y="266699"/>
                      <a:pt x="522515" y="388256"/>
                      <a:pt x="576943" y="359228"/>
                    </a:cubicBezTo>
                    <a:cubicBezTo>
                      <a:pt x="631371" y="330200"/>
                      <a:pt x="749300" y="97971"/>
                      <a:pt x="816428" y="65314"/>
                    </a:cubicBezTo>
                    <a:cubicBezTo>
                      <a:pt x="883556" y="32657"/>
                      <a:pt x="972457" y="119742"/>
                      <a:pt x="979714" y="163285"/>
                    </a:cubicBezTo>
                    <a:cubicBezTo>
                      <a:pt x="986971" y="206828"/>
                      <a:pt x="887185" y="324757"/>
                      <a:pt x="859971" y="326571"/>
                    </a:cubicBezTo>
                    <a:cubicBezTo>
                      <a:pt x="832757" y="328385"/>
                      <a:pt x="787399" y="228600"/>
                      <a:pt x="816428" y="174171"/>
                    </a:cubicBezTo>
                    <a:cubicBezTo>
                      <a:pt x="845457" y="119743"/>
                      <a:pt x="939800" y="59871"/>
                      <a:pt x="1034143" y="0"/>
                    </a:cubicBezTo>
                  </a:path>
                </a:pathLst>
              </a:custGeom>
              <a:ln w="317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9" name="Freihandform 78"/>
              <p:cNvSpPr/>
              <p:nvPr/>
            </p:nvSpPr>
            <p:spPr>
              <a:xfrm rot="1507266">
                <a:off x="482350" y="3871871"/>
                <a:ext cx="1230086" cy="357681"/>
              </a:xfrm>
              <a:custGeom>
                <a:avLst/>
                <a:gdLst>
                  <a:gd name="connsiteX0" fmla="*/ 0 w 1230086"/>
                  <a:gd name="connsiteY0" fmla="*/ 279400 h 379186"/>
                  <a:gd name="connsiteX1" fmla="*/ 97971 w 1230086"/>
                  <a:gd name="connsiteY1" fmla="*/ 61686 h 379186"/>
                  <a:gd name="connsiteX2" fmla="*/ 250371 w 1230086"/>
                  <a:gd name="connsiteY2" fmla="*/ 105229 h 379186"/>
                  <a:gd name="connsiteX3" fmla="*/ 413657 w 1230086"/>
                  <a:gd name="connsiteY3" fmla="*/ 312057 h 379186"/>
                  <a:gd name="connsiteX4" fmla="*/ 206829 w 1230086"/>
                  <a:gd name="connsiteY4" fmla="*/ 333829 h 379186"/>
                  <a:gd name="connsiteX5" fmla="*/ 402771 w 1230086"/>
                  <a:gd name="connsiteY5" fmla="*/ 39914 h 379186"/>
                  <a:gd name="connsiteX6" fmla="*/ 674914 w 1230086"/>
                  <a:gd name="connsiteY6" fmla="*/ 94343 h 379186"/>
                  <a:gd name="connsiteX7" fmla="*/ 729343 w 1230086"/>
                  <a:gd name="connsiteY7" fmla="*/ 246743 h 379186"/>
                  <a:gd name="connsiteX8" fmla="*/ 642257 w 1230086"/>
                  <a:gd name="connsiteY8" fmla="*/ 322943 h 379186"/>
                  <a:gd name="connsiteX9" fmla="*/ 468086 w 1230086"/>
                  <a:gd name="connsiteY9" fmla="*/ 203200 h 379186"/>
                  <a:gd name="connsiteX10" fmla="*/ 870857 w 1230086"/>
                  <a:gd name="connsiteY10" fmla="*/ 39914 h 379186"/>
                  <a:gd name="connsiteX11" fmla="*/ 1001486 w 1230086"/>
                  <a:gd name="connsiteY11" fmla="*/ 268514 h 379186"/>
                  <a:gd name="connsiteX12" fmla="*/ 1230086 w 1230086"/>
                  <a:gd name="connsiteY12" fmla="*/ 148771 h 37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30086" h="379186">
                    <a:moveTo>
                      <a:pt x="0" y="279400"/>
                    </a:moveTo>
                    <a:cubicBezTo>
                      <a:pt x="28121" y="185057"/>
                      <a:pt x="56243" y="90714"/>
                      <a:pt x="97971" y="61686"/>
                    </a:cubicBezTo>
                    <a:cubicBezTo>
                      <a:pt x="139699" y="32658"/>
                      <a:pt x="197757" y="63501"/>
                      <a:pt x="250371" y="105229"/>
                    </a:cubicBezTo>
                    <a:cubicBezTo>
                      <a:pt x="302985" y="146958"/>
                      <a:pt x="420914" y="273957"/>
                      <a:pt x="413657" y="312057"/>
                    </a:cubicBezTo>
                    <a:cubicBezTo>
                      <a:pt x="406400" y="350157"/>
                      <a:pt x="208643" y="379186"/>
                      <a:pt x="206829" y="333829"/>
                    </a:cubicBezTo>
                    <a:cubicBezTo>
                      <a:pt x="205015" y="288472"/>
                      <a:pt x="324757" y="79828"/>
                      <a:pt x="402771" y="39914"/>
                    </a:cubicBezTo>
                    <a:cubicBezTo>
                      <a:pt x="480785" y="0"/>
                      <a:pt x="620485" y="59872"/>
                      <a:pt x="674914" y="94343"/>
                    </a:cubicBezTo>
                    <a:cubicBezTo>
                      <a:pt x="729343" y="128814"/>
                      <a:pt x="734786" y="208643"/>
                      <a:pt x="729343" y="246743"/>
                    </a:cubicBezTo>
                    <a:cubicBezTo>
                      <a:pt x="723900" y="284843"/>
                      <a:pt x="685800" y="330200"/>
                      <a:pt x="642257" y="322943"/>
                    </a:cubicBezTo>
                    <a:cubicBezTo>
                      <a:pt x="598714" y="315686"/>
                      <a:pt x="429986" y="250371"/>
                      <a:pt x="468086" y="203200"/>
                    </a:cubicBezTo>
                    <a:cubicBezTo>
                      <a:pt x="506186" y="156029"/>
                      <a:pt x="781957" y="29028"/>
                      <a:pt x="870857" y="39914"/>
                    </a:cubicBezTo>
                    <a:cubicBezTo>
                      <a:pt x="959757" y="50800"/>
                      <a:pt x="941615" y="250371"/>
                      <a:pt x="1001486" y="268514"/>
                    </a:cubicBezTo>
                    <a:cubicBezTo>
                      <a:pt x="1061357" y="286657"/>
                      <a:pt x="1145721" y="217714"/>
                      <a:pt x="1230086" y="148771"/>
                    </a:cubicBezTo>
                  </a:path>
                </a:pathLst>
              </a:custGeom>
              <a:ln w="317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80" name="Freihandform 79"/>
              <p:cNvSpPr/>
              <p:nvPr/>
            </p:nvSpPr>
            <p:spPr>
              <a:xfrm rot="14451958">
                <a:off x="1091055" y="3400259"/>
                <a:ext cx="1034143" cy="388256"/>
              </a:xfrm>
              <a:custGeom>
                <a:avLst/>
                <a:gdLst>
                  <a:gd name="connsiteX0" fmla="*/ 0 w 1034143"/>
                  <a:gd name="connsiteY0" fmla="*/ 293914 h 388256"/>
                  <a:gd name="connsiteX1" fmla="*/ 239485 w 1034143"/>
                  <a:gd name="connsiteY1" fmla="*/ 65314 h 388256"/>
                  <a:gd name="connsiteX2" fmla="*/ 391885 w 1034143"/>
                  <a:gd name="connsiteY2" fmla="*/ 195943 h 388256"/>
                  <a:gd name="connsiteX3" fmla="*/ 489857 w 1034143"/>
                  <a:gd name="connsiteY3" fmla="*/ 239485 h 388256"/>
                  <a:gd name="connsiteX4" fmla="*/ 576943 w 1034143"/>
                  <a:gd name="connsiteY4" fmla="*/ 359228 h 388256"/>
                  <a:gd name="connsiteX5" fmla="*/ 816428 w 1034143"/>
                  <a:gd name="connsiteY5" fmla="*/ 65314 h 388256"/>
                  <a:gd name="connsiteX6" fmla="*/ 979714 w 1034143"/>
                  <a:gd name="connsiteY6" fmla="*/ 163285 h 388256"/>
                  <a:gd name="connsiteX7" fmla="*/ 859971 w 1034143"/>
                  <a:gd name="connsiteY7" fmla="*/ 326571 h 388256"/>
                  <a:gd name="connsiteX8" fmla="*/ 816428 w 1034143"/>
                  <a:gd name="connsiteY8" fmla="*/ 174171 h 388256"/>
                  <a:gd name="connsiteX9" fmla="*/ 1034143 w 1034143"/>
                  <a:gd name="connsiteY9" fmla="*/ 0 h 388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34143" h="388256">
                    <a:moveTo>
                      <a:pt x="0" y="293914"/>
                    </a:moveTo>
                    <a:cubicBezTo>
                      <a:pt x="87085" y="187778"/>
                      <a:pt x="174171" y="81642"/>
                      <a:pt x="239485" y="65314"/>
                    </a:cubicBezTo>
                    <a:cubicBezTo>
                      <a:pt x="304799" y="48986"/>
                      <a:pt x="350156" y="166915"/>
                      <a:pt x="391885" y="195943"/>
                    </a:cubicBezTo>
                    <a:cubicBezTo>
                      <a:pt x="433614" y="224972"/>
                      <a:pt x="459014" y="212271"/>
                      <a:pt x="489857" y="239485"/>
                    </a:cubicBezTo>
                    <a:cubicBezTo>
                      <a:pt x="520700" y="266699"/>
                      <a:pt x="522515" y="388256"/>
                      <a:pt x="576943" y="359228"/>
                    </a:cubicBezTo>
                    <a:cubicBezTo>
                      <a:pt x="631371" y="330200"/>
                      <a:pt x="749300" y="97971"/>
                      <a:pt x="816428" y="65314"/>
                    </a:cubicBezTo>
                    <a:cubicBezTo>
                      <a:pt x="883556" y="32657"/>
                      <a:pt x="972457" y="119742"/>
                      <a:pt x="979714" y="163285"/>
                    </a:cubicBezTo>
                    <a:cubicBezTo>
                      <a:pt x="986971" y="206828"/>
                      <a:pt x="887185" y="324757"/>
                      <a:pt x="859971" y="326571"/>
                    </a:cubicBezTo>
                    <a:cubicBezTo>
                      <a:pt x="832757" y="328385"/>
                      <a:pt x="787399" y="228600"/>
                      <a:pt x="816428" y="174171"/>
                    </a:cubicBezTo>
                    <a:cubicBezTo>
                      <a:pt x="845457" y="119743"/>
                      <a:pt x="939800" y="59871"/>
                      <a:pt x="1034143" y="0"/>
                    </a:cubicBezTo>
                  </a:path>
                </a:pathLst>
              </a:custGeom>
              <a:ln w="317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81" name="Freihandform 80"/>
              <p:cNvSpPr/>
              <p:nvPr/>
            </p:nvSpPr>
            <p:spPr>
              <a:xfrm rot="5400000">
                <a:off x="1764919" y="3118390"/>
                <a:ext cx="1230086" cy="379186"/>
              </a:xfrm>
              <a:custGeom>
                <a:avLst/>
                <a:gdLst>
                  <a:gd name="connsiteX0" fmla="*/ 0 w 1230086"/>
                  <a:gd name="connsiteY0" fmla="*/ 279400 h 379186"/>
                  <a:gd name="connsiteX1" fmla="*/ 97971 w 1230086"/>
                  <a:gd name="connsiteY1" fmla="*/ 61686 h 379186"/>
                  <a:gd name="connsiteX2" fmla="*/ 250371 w 1230086"/>
                  <a:gd name="connsiteY2" fmla="*/ 105229 h 379186"/>
                  <a:gd name="connsiteX3" fmla="*/ 413657 w 1230086"/>
                  <a:gd name="connsiteY3" fmla="*/ 312057 h 379186"/>
                  <a:gd name="connsiteX4" fmla="*/ 206829 w 1230086"/>
                  <a:gd name="connsiteY4" fmla="*/ 333829 h 379186"/>
                  <a:gd name="connsiteX5" fmla="*/ 402771 w 1230086"/>
                  <a:gd name="connsiteY5" fmla="*/ 39914 h 379186"/>
                  <a:gd name="connsiteX6" fmla="*/ 674914 w 1230086"/>
                  <a:gd name="connsiteY6" fmla="*/ 94343 h 379186"/>
                  <a:gd name="connsiteX7" fmla="*/ 729343 w 1230086"/>
                  <a:gd name="connsiteY7" fmla="*/ 246743 h 379186"/>
                  <a:gd name="connsiteX8" fmla="*/ 642257 w 1230086"/>
                  <a:gd name="connsiteY8" fmla="*/ 322943 h 379186"/>
                  <a:gd name="connsiteX9" fmla="*/ 468086 w 1230086"/>
                  <a:gd name="connsiteY9" fmla="*/ 203200 h 379186"/>
                  <a:gd name="connsiteX10" fmla="*/ 870857 w 1230086"/>
                  <a:gd name="connsiteY10" fmla="*/ 39914 h 379186"/>
                  <a:gd name="connsiteX11" fmla="*/ 1001486 w 1230086"/>
                  <a:gd name="connsiteY11" fmla="*/ 268514 h 379186"/>
                  <a:gd name="connsiteX12" fmla="*/ 1230086 w 1230086"/>
                  <a:gd name="connsiteY12" fmla="*/ 148771 h 37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30086" h="379186">
                    <a:moveTo>
                      <a:pt x="0" y="279400"/>
                    </a:moveTo>
                    <a:cubicBezTo>
                      <a:pt x="28121" y="185057"/>
                      <a:pt x="56243" y="90714"/>
                      <a:pt x="97971" y="61686"/>
                    </a:cubicBezTo>
                    <a:cubicBezTo>
                      <a:pt x="139699" y="32658"/>
                      <a:pt x="197757" y="63501"/>
                      <a:pt x="250371" y="105229"/>
                    </a:cubicBezTo>
                    <a:cubicBezTo>
                      <a:pt x="302985" y="146958"/>
                      <a:pt x="420914" y="273957"/>
                      <a:pt x="413657" y="312057"/>
                    </a:cubicBezTo>
                    <a:cubicBezTo>
                      <a:pt x="406400" y="350157"/>
                      <a:pt x="208643" y="379186"/>
                      <a:pt x="206829" y="333829"/>
                    </a:cubicBezTo>
                    <a:cubicBezTo>
                      <a:pt x="205015" y="288472"/>
                      <a:pt x="324757" y="79828"/>
                      <a:pt x="402771" y="39914"/>
                    </a:cubicBezTo>
                    <a:cubicBezTo>
                      <a:pt x="480785" y="0"/>
                      <a:pt x="620485" y="59872"/>
                      <a:pt x="674914" y="94343"/>
                    </a:cubicBezTo>
                    <a:cubicBezTo>
                      <a:pt x="729343" y="128814"/>
                      <a:pt x="734786" y="208643"/>
                      <a:pt x="729343" y="246743"/>
                    </a:cubicBezTo>
                    <a:cubicBezTo>
                      <a:pt x="723900" y="284843"/>
                      <a:pt x="685800" y="330200"/>
                      <a:pt x="642257" y="322943"/>
                    </a:cubicBezTo>
                    <a:cubicBezTo>
                      <a:pt x="598714" y="315686"/>
                      <a:pt x="429986" y="250371"/>
                      <a:pt x="468086" y="203200"/>
                    </a:cubicBezTo>
                    <a:cubicBezTo>
                      <a:pt x="506186" y="156029"/>
                      <a:pt x="781957" y="29028"/>
                      <a:pt x="870857" y="39914"/>
                    </a:cubicBezTo>
                    <a:cubicBezTo>
                      <a:pt x="959757" y="50800"/>
                      <a:pt x="941615" y="250371"/>
                      <a:pt x="1001486" y="268514"/>
                    </a:cubicBezTo>
                    <a:cubicBezTo>
                      <a:pt x="1061357" y="286657"/>
                      <a:pt x="1145721" y="217714"/>
                      <a:pt x="1230086" y="148771"/>
                    </a:cubicBezTo>
                  </a:path>
                </a:pathLst>
              </a:custGeom>
              <a:ln w="317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82" name="Freihandform 81"/>
              <p:cNvSpPr/>
              <p:nvPr/>
            </p:nvSpPr>
            <p:spPr>
              <a:xfrm rot="9421057">
                <a:off x="2997008" y="3958893"/>
                <a:ext cx="1230086" cy="379186"/>
              </a:xfrm>
              <a:custGeom>
                <a:avLst/>
                <a:gdLst>
                  <a:gd name="connsiteX0" fmla="*/ 0 w 1230086"/>
                  <a:gd name="connsiteY0" fmla="*/ 279400 h 379186"/>
                  <a:gd name="connsiteX1" fmla="*/ 97971 w 1230086"/>
                  <a:gd name="connsiteY1" fmla="*/ 61686 h 379186"/>
                  <a:gd name="connsiteX2" fmla="*/ 250371 w 1230086"/>
                  <a:gd name="connsiteY2" fmla="*/ 105229 h 379186"/>
                  <a:gd name="connsiteX3" fmla="*/ 413657 w 1230086"/>
                  <a:gd name="connsiteY3" fmla="*/ 312057 h 379186"/>
                  <a:gd name="connsiteX4" fmla="*/ 206829 w 1230086"/>
                  <a:gd name="connsiteY4" fmla="*/ 333829 h 379186"/>
                  <a:gd name="connsiteX5" fmla="*/ 402771 w 1230086"/>
                  <a:gd name="connsiteY5" fmla="*/ 39914 h 379186"/>
                  <a:gd name="connsiteX6" fmla="*/ 674914 w 1230086"/>
                  <a:gd name="connsiteY6" fmla="*/ 94343 h 379186"/>
                  <a:gd name="connsiteX7" fmla="*/ 729343 w 1230086"/>
                  <a:gd name="connsiteY7" fmla="*/ 246743 h 379186"/>
                  <a:gd name="connsiteX8" fmla="*/ 642257 w 1230086"/>
                  <a:gd name="connsiteY8" fmla="*/ 322943 h 379186"/>
                  <a:gd name="connsiteX9" fmla="*/ 468086 w 1230086"/>
                  <a:gd name="connsiteY9" fmla="*/ 203200 h 379186"/>
                  <a:gd name="connsiteX10" fmla="*/ 870857 w 1230086"/>
                  <a:gd name="connsiteY10" fmla="*/ 39914 h 379186"/>
                  <a:gd name="connsiteX11" fmla="*/ 1001486 w 1230086"/>
                  <a:gd name="connsiteY11" fmla="*/ 268514 h 379186"/>
                  <a:gd name="connsiteX12" fmla="*/ 1230086 w 1230086"/>
                  <a:gd name="connsiteY12" fmla="*/ 148771 h 37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30086" h="379186">
                    <a:moveTo>
                      <a:pt x="0" y="279400"/>
                    </a:moveTo>
                    <a:cubicBezTo>
                      <a:pt x="28121" y="185057"/>
                      <a:pt x="56243" y="90714"/>
                      <a:pt x="97971" y="61686"/>
                    </a:cubicBezTo>
                    <a:cubicBezTo>
                      <a:pt x="139699" y="32658"/>
                      <a:pt x="197757" y="63501"/>
                      <a:pt x="250371" y="105229"/>
                    </a:cubicBezTo>
                    <a:cubicBezTo>
                      <a:pt x="302985" y="146958"/>
                      <a:pt x="420914" y="273957"/>
                      <a:pt x="413657" y="312057"/>
                    </a:cubicBezTo>
                    <a:cubicBezTo>
                      <a:pt x="406400" y="350157"/>
                      <a:pt x="208643" y="379186"/>
                      <a:pt x="206829" y="333829"/>
                    </a:cubicBezTo>
                    <a:cubicBezTo>
                      <a:pt x="205015" y="288472"/>
                      <a:pt x="324757" y="79828"/>
                      <a:pt x="402771" y="39914"/>
                    </a:cubicBezTo>
                    <a:cubicBezTo>
                      <a:pt x="480785" y="0"/>
                      <a:pt x="620485" y="59872"/>
                      <a:pt x="674914" y="94343"/>
                    </a:cubicBezTo>
                    <a:cubicBezTo>
                      <a:pt x="729343" y="128814"/>
                      <a:pt x="734786" y="208643"/>
                      <a:pt x="729343" y="246743"/>
                    </a:cubicBezTo>
                    <a:cubicBezTo>
                      <a:pt x="723900" y="284843"/>
                      <a:pt x="685800" y="330200"/>
                      <a:pt x="642257" y="322943"/>
                    </a:cubicBezTo>
                    <a:cubicBezTo>
                      <a:pt x="598714" y="315686"/>
                      <a:pt x="429986" y="250371"/>
                      <a:pt x="468086" y="203200"/>
                    </a:cubicBezTo>
                    <a:cubicBezTo>
                      <a:pt x="506186" y="156029"/>
                      <a:pt x="781957" y="29028"/>
                      <a:pt x="870857" y="39914"/>
                    </a:cubicBezTo>
                    <a:cubicBezTo>
                      <a:pt x="959757" y="50800"/>
                      <a:pt x="941615" y="250371"/>
                      <a:pt x="1001486" y="268514"/>
                    </a:cubicBezTo>
                    <a:cubicBezTo>
                      <a:pt x="1061357" y="286657"/>
                      <a:pt x="1145721" y="217714"/>
                      <a:pt x="1230086" y="148771"/>
                    </a:cubicBezTo>
                  </a:path>
                </a:pathLst>
              </a:custGeom>
              <a:ln w="317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83" name="Freihandform 82"/>
              <p:cNvSpPr/>
              <p:nvPr/>
            </p:nvSpPr>
            <p:spPr>
              <a:xfrm rot="19089181">
                <a:off x="2596505" y="3408379"/>
                <a:ext cx="1192295" cy="388256"/>
              </a:xfrm>
              <a:custGeom>
                <a:avLst/>
                <a:gdLst>
                  <a:gd name="connsiteX0" fmla="*/ 0 w 1034143"/>
                  <a:gd name="connsiteY0" fmla="*/ 293914 h 388256"/>
                  <a:gd name="connsiteX1" fmla="*/ 239485 w 1034143"/>
                  <a:gd name="connsiteY1" fmla="*/ 65314 h 388256"/>
                  <a:gd name="connsiteX2" fmla="*/ 391885 w 1034143"/>
                  <a:gd name="connsiteY2" fmla="*/ 195943 h 388256"/>
                  <a:gd name="connsiteX3" fmla="*/ 489857 w 1034143"/>
                  <a:gd name="connsiteY3" fmla="*/ 239485 h 388256"/>
                  <a:gd name="connsiteX4" fmla="*/ 576943 w 1034143"/>
                  <a:gd name="connsiteY4" fmla="*/ 359228 h 388256"/>
                  <a:gd name="connsiteX5" fmla="*/ 816428 w 1034143"/>
                  <a:gd name="connsiteY5" fmla="*/ 65314 h 388256"/>
                  <a:gd name="connsiteX6" fmla="*/ 979714 w 1034143"/>
                  <a:gd name="connsiteY6" fmla="*/ 163285 h 388256"/>
                  <a:gd name="connsiteX7" fmla="*/ 859971 w 1034143"/>
                  <a:gd name="connsiteY7" fmla="*/ 326571 h 388256"/>
                  <a:gd name="connsiteX8" fmla="*/ 816428 w 1034143"/>
                  <a:gd name="connsiteY8" fmla="*/ 174171 h 388256"/>
                  <a:gd name="connsiteX9" fmla="*/ 1034143 w 1034143"/>
                  <a:gd name="connsiteY9" fmla="*/ 0 h 388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34143" h="388256">
                    <a:moveTo>
                      <a:pt x="0" y="293914"/>
                    </a:moveTo>
                    <a:cubicBezTo>
                      <a:pt x="87085" y="187778"/>
                      <a:pt x="174171" y="81642"/>
                      <a:pt x="239485" y="65314"/>
                    </a:cubicBezTo>
                    <a:cubicBezTo>
                      <a:pt x="304799" y="48986"/>
                      <a:pt x="350156" y="166915"/>
                      <a:pt x="391885" y="195943"/>
                    </a:cubicBezTo>
                    <a:cubicBezTo>
                      <a:pt x="433614" y="224972"/>
                      <a:pt x="459014" y="212271"/>
                      <a:pt x="489857" y="239485"/>
                    </a:cubicBezTo>
                    <a:cubicBezTo>
                      <a:pt x="520700" y="266699"/>
                      <a:pt x="522515" y="388256"/>
                      <a:pt x="576943" y="359228"/>
                    </a:cubicBezTo>
                    <a:cubicBezTo>
                      <a:pt x="631371" y="330200"/>
                      <a:pt x="749300" y="97971"/>
                      <a:pt x="816428" y="65314"/>
                    </a:cubicBezTo>
                    <a:cubicBezTo>
                      <a:pt x="883556" y="32657"/>
                      <a:pt x="972457" y="119742"/>
                      <a:pt x="979714" y="163285"/>
                    </a:cubicBezTo>
                    <a:cubicBezTo>
                      <a:pt x="986971" y="206828"/>
                      <a:pt x="887185" y="324757"/>
                      <a:pt x="859971" y="326571"/>
                    </a:cubicBezTo>
                    <a:cubicBezTo>
                      <a:pt x="832757" y="328385"/>
                      <a:pt x="787399" y="228600"/>
                      <a:pt x="816428" y="174171"/>
                    </a:cubicBezTo>
                    <a:cubicBezTo>
                      <a:pt x="845457" y="119743"/>
                      <a:pt x="939800" y="59871"/>
                      <a:pt x="1034143" y="0"/>
                    </a:cubicBezTo>
                  </a:path>
                </a:pathLst>
              </a:custGeom>
              <a:ln w="317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cxnSp>
        <p:nvCxnSpPr>
          <p:cNvPr id="85" name="Gerade Verbindung 84"/>
          <p:cNvCxnSpPr/>
          <p:nvPr/>
        </p:nvCxnSpPr>
        <p:spPr>
          <a:xfrm>
            <a:off x="4800600" y="2590800"/>
            <a:ext cx="1981200" cy="0"/>
          </a:xfrm>
          <a:prstGeom prst="line">
            <a:avLst/>
          </a:prstGeom>
          <a:ln w="1905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Freihandform 85"/>
          <p:cNvSpPr/>
          <p:nvPr/>
        </p:nvSpPr>
        <p:spPr>
          <a:xfrm>
            <a:off x="4800600" y="2362200"/>
            <a:ext cx="1757548" cy="403761"/>
          </a:xfrm>
          <a:custGeom>
            <a:avLst/>
            <a:gdLst>
              <a:gd name="connsiteX0" fmla="*/ 0 w 1757548"/>
              <a:gd name="connsiteY0" fmla="*/ 231569 h 403761"/>
              <a:gd name="connsiteX1" fmla="*/ 213756 w 1757548"/>
              <a:gd name="connsiteY1" fmla="*/ 231569 h 403761"/>
              <a:gd name="connsiteX2" fmla="*/ 368135 w 1757548"/>
              <a:gd name="connsiteY2" fmla="*/ 314696 h 403761"/>
              <a:gd name="connsiteX3" fmla="*/ 522514 w 1757548"/>
              <a:gd name="connsiteY3" fmla="*/ 385948 h 403761"/>
              <a:gd name="connsiteX4" fmla="*/ 665018 w 1757548"/>
              <a:gd name="connsiteY4" fmla="*/ 302821 h 403761"/>
              <a:gd name="connsiteX5" fmla="*/ 736270 w 1757548"/>
              <a:gd name="connsiteY5" fmla="*/ 89065 h 403761"/>
              <a:gd name="connsiteX6" fmla="*/ 914400 w 1757548"/>
              <a:gd name="connsiteY6" fmla="*/ 5938 h 403761"/>
              <a:gd name="connsiteX7" fmla="*/ 1092530 w 1757548"/>
              <a:gd name="connsiteY7" fmla="*/ 53439 h 403761"/>
              <a:gd name="connsiteX8" fmla="*/ 1187532 w 1757548"/>
              <a:gd name="connsiteY8" fmla="*/ 207818 h 403761"/>
              <a:gd name="connsiteX9" fmla="*/ 1282535 w 1757548"/>
              <a:gd name="connsiteY9" fmla="*/ 374073 h 403761"/>
              <a:gd name="connsiteX10" fmla="*/ 1413163 w 1757548"/>
              <a:gd name="connsiteY10" fmla="*/ 385948 h 403761"/>
              <a:gd name="connsiteX11" fmla="*/ 1520041 w 1757548"/>
              <a:gd name="connsiteY11" fmla="*/ 290945 h 403761"/>
              <a:gd name="connsiteX12" fmla="*/ 1603169 w 1757548"/>
              <a:gd name="connsiteY12" fmla="*/ 243444 h 403761"/>
              <a:gd name="connsiteX13" fmla="*/ 1757548 w 1757548"/>
              <a:gd name="connsiteY13" fmla="*/ 231569 h 40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757548" h="403761">
                <a:moveTo>
                  <a:pt x="0" y="231569"/>
                </a:moveTo>
                <a:cubicBezTo>
                  <a:pt x="76200" y="224642"/>
                  <a:pt x="152400" y="217715"/>
                  <a:pt x="213756" y="231569"/>
                </a:cubicBezTo>
                <a:cubicBezTo>
                  <a:pt x="275112" y="245423"/>
                  <a:pt x="316676" y="288966"/>
                  <a:pt x="368135" y="314696"/>
                </a:cubicBezTo>
                <a:cubicBezTo>
                  <a:pt x="419594" y="340426"/>
                  <a:pt x="473034" y="387927"/>
                  <a:pt x="522514" y="385948"/>
                </a:cubicBezTo>
                <a:cubicBezTo>
                  <a:pt x="571994" y="383969"/>
                  <a:pt x="629392" y="352302"/>
                  <a:pt x="665018" y="302821"/>
                </a:cubicBezTo>
                <a:cubicBezTo>
                  <a:pt x="700644" y="253341"/>
                  <a:pt x="694706" y="138545"/>
                  <a:pt x="736270" y="89065"/>
                </a:cubicBezTo>
                <a:cubicBezTo>
                  <a:pt x="777834" y="39585"/>
                  <a:pt x="855023" y="11876"/>
                  <a:pt x="914400" y="5938"/>
                </a:cubicBezTo>
                <a:cubicBezTo>
                  <a:pt x="973777" y="0"/>
                  <a:pt x="1047008" y="19792"/>
                  <a:pt x="1092530" y="53439"/>
                </a:cubicBezTo>
                <a:cubicBezTo>
                  <a:pt x="1138052" y="87086"/>
                  <a:pt x="1155865" y="154379"/>
                  <a:pt x="1187532" y="207818"/>
                </a:cubicBezTo>
                <a:cubicBezTo>
                  <a:pt x="1219199" y="261257"/>
                  <a:pt x="1244930" y="344385"/>
                  <a:pt x="1282535" y="374073"/>
                </a:cubicBezTo>
                <a:cubicBezTo>
                  <a:pt x="1320140" y="403761"/>
                  <a:pt x="1373579" y="399803"/>
                  <a:pt x="1413163" y="385948"/>
                </a:cubicBezTo>
                <a:cubicBezTo>
                  <a:pt x="1452747" y="372093"/>
                  <a:pt x="1488374" y="314696"/>
                  <a:pt x="1520041" y="290945"/>
                </a:cubicBezTo>
                <a:cubicBezTo>
                  <a:pt x="1551708" y="267194"/>
                  <a:pt x="1563585" y="253340"/>
                  <a:pt x="1603169" y="243444"/>
                </a:cubicBezTo>
                <a:cubicBezTo>
                  <a:pt x="1642753" y="233548"/>
                  <a:pt x="1700150" y="232558"/>
                  <a:pt x="1757548" y="231569"/>
                </a:cubicBezTo>
              </a:path>
            </a:pathLst>
          </a:cu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E:\Ferienschule2011\Figures\WLMa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799" y="2895600"/>
            <a:ext cx="3888711" cy="3764659"/>
          </a:xfrm>
          <a:prstGeom prst="rect">
            <a:avLst/>
          </a:prstGeom>
          <a:noFill/>
        </p:spPr>
      </p:pic>
      <p:pic>
        <p:nvPicPr>
          <p:cNvPr id="39939" name="Picture 3" descr="E:\Ferienschule2011\Figures\WLMb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1976" y="2895600"/>
            <a:ext cx="4252024" cy="3962400"/>
          </a:xfrm>
          <a:prstGeom prst="rect">
            <a:avLst/>
          </a:prstGeom>
          <a:noFill/>
        </p:spPr>
      </p:pic>
      <p:sp>
        <p:nvSpPr>
          <p:cNvPr id="4" name="Textfeld 3"/>
          <p:cNvSpPr txBox="1"/>
          <p:nvPr/>
        </p:nvSpPr>
        <p:spPr>
          <a:xfrm>
            <a:off x="838200" y="2286000"/>
            <a:ext cx="14478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/>
              <a:t>PS in CS</a:t>
            </a:r>
            <a:r>
              <a:rPr lang="de-DE" sz="2800" baseline="-25000" dirty="0" smtClean="0"/>
              <a:t>2</a:t>
            </a:r>
            <a:endParaRPr lang="de-DE" sz="2800" baseline="-25000" dirty="0"/>
          </a:p>
        </p:txBody>
      </p:sp>
      <p:sp>
        <p:nvSpPr>
          <p:cNvPr id="5" name="Textfeld 4"/>
          <p:cNvSpPr txBox="1"/>
          <p:nvPr/>
        </p:nvSpPr>
        <p:spPr>
          <a:xfrm>
            <a:off x="5493577" y="2286000"/>
            <a:ext cx="36504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err="1" smtClean="0"/>
              <a:t>water</a:t>
            </a:r>
            <a:r>
              <a:rPr lang="de-DE" sz="2800" dirty="0" smtClean="0"/>
              <a:t>/</a:t>
            </a:r>
            <a:r>
              <a:rPr lang="de-DE" sz="2800" dirty="0" err="1" smtClean="0"/>
              <a:t>isooctane</a:t>
            </a:r>
            <a:r>
              <a:rPr lang="de-DE" sz="2800" dirty="0" smtClean="0"/>
              <a:t>/</a:t>
            </a:r>
            <a:r>
              <a:rPr lang="de-DE" sz="2800" dirty="0" err="1" smtClean="0"/>
              <a:t>lecitin</a:t>
            </a:r>
            <a:endParaRPr lang="de-DE" sz="2800" baseline="-25000" dirty="0"/>
          </a:p>
        </p:txBody>
      </p:sp>
      <p:sp>
        <p:nvSpPr>
          <p:cNvPr id="6" name="Textfeld 5"/>
          <p:cNvSpPr txBox="1"/>
          <p:nvPr/>
        </p:nvSpPr>
        <p:spPr>
          <a:xfrm>
            <a:off x="0" y="0"/>
            <a:ext cx="70516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dirty="0" err="1" smtClean="0"/>
              <a:t>Wormlike</a:t>
            </a:r>
            <a:r>
              <a:rPr lang="de-DE" sz="4400" dirty="0" smtClean="0"/>
              <a:t> </a:t>
            </a:r>
            <a:r>
              <a:rPr lang="de-DE" sz="4400" dirty="0" err="1" smtClean="0"/>
              <a:t>Micelles</a:t>
            </a:r>
            <a:r>
              <a:rPr lang="de-DE" sz="4400" dirty="0" smtClean="0"/>
              <a:t> </a:t>
            </a:r>
            <a:r>
              <a:rPr lang="de-DE" sz="4400" dirty="0" err="1" smtClean="0"/>
              <a:t>or</a:t>
            </a:r>
            <a:r>
              <a:rPr lang="de-DE" sz="4400" dirty="0" smtClean="0"/>
              <a:t> Polymer</a:t>
            </a:r>
            <a:endParaRPr lang="de-DE" sz="44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offsho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29150" y="700087"/>
            <a:ext cx="4297362" cy="303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 descr="oi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758950"/>
            <a:ext cx="476250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381000" y="228600"/>
            <a:ext cx="286861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3200" dirty="0" err="1">
                <a:latin typeface="Comic Sans MS" pitchFamily="66" charset="0"/>
              </a:rPr>
              <a:t>Oil</a:t>
            </a:r>
            <a:r>
              <a:rPr lang="de-DE" sz="3200" dirty="0">
                <a:latin typeface="Comic Sans MS" pitchFamily="66" charset="0"/>
              </a:rPr>
              <a:t> </a:t>
            </a:r>
            <a:r>
              <a:rPr lang="de-DE" sz="3200" dirty="0" err="1">
                <a:latin typeface="Comic Sans MS" pitchFamily="66" charset="0"/>
              </a:rPr>
              <a:t>Production</a:t>
            </a:r>
            <a:endParaRPr lang="de-DE" sz="3200" dirty="0">
              <a:latin typeface="Comic Sans MS" pitchFamily="66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885825" y="4999037"/>
            <a:ext cx="628015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u="sng">
                <a:latin typeface="Comic Sans MS" pitchFamily="66" charset="0"/>
              </a:rPr>
              <a:t>Aqueous Surfactant Systems are used for:</a:t>
            </a:r>
          </a:p>
          <a:p>
            <a:pPr>
              <a:buFontTx/>
              <a:buChar char="•"/>
            </a:pPr>
            <a:r>
              <a:rPr lang="en-US" sz="2400">
                <a:latin typeface="Comic Sans MS" pitchFamily="66" charset="0"/>
              </a:rPr>
              <a:t> Drilling Fluid</a:t>
            </a:r>
          </a:p>
          <a:p>
            <a:pPr>
              <a:buFontTx/>
              <a:buChar char="•"/>
            </a:pPr>
            <a:r>
              <a:rPr lang="en-US" sz="2400">
                <a:latin typeface="Comic Sans MS" pitchFamily="66" charset="0"/>
              </a:rPr>
              <a:t> Secondary/Tertiary Oil Production</a:t>
            </a:r>
          </a:p>
          <a:p>
            <a:pPr>
              <a:buFontTx/>
              <a:buChar char="•"/>
            </a:pPr>
            <a:r>
              <a:rPr lang="en-US" sz="2400">
                <a:latin typeface="Comic Sans MS" pitchFamily="66" charset="0"/>
              </a:rPr>
              <a:t> </a:t>
            </a:r>
            <a:r>
              <a:rPr lang="en-US" sz="2400">
                <a:solidFill>
                  <a:srgbClr val="FF6600"/>
                </a:solidFill>
                <a:latin typeface="Comic Sans MS" pitchFamily="66" charset="0"/>
              </a:rPr>
              <a:t>Fracturing Fluid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88" y="3643313"/>
            <a:ext cx="4152900" cy="305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25" y="1357313"/>
            <a:ext cx="3500438" cy="246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75" y="0"/>
            <a:ext cx="8429625" cy="1143000"/>
          </a:xfrm>
        </p:spPr>
        <p:txBody>
          <a:bodyPr/>
          <a:lstStyle/>
          <a:p>
            <a:pPr eaLnBrk="1" hangingPunct="1"/>
            <a:r>
              <a:rPr lang="de-DE" dirty="0" err="1" smtClean="0"/>
              <a:t>Simulations</a:t>
            </a:r>
            <a:r>
              <a:rPr lang="de-DE" sz="1800" dirty="0" smtClean="0"/>
              <a:t>     (M. Belushkin)</a:t>
            </a:r>
            <a:endParaRPr lang="en-US" sz="1800" dirty="0" smtClean="0"/>
          </a:p>
        </p:txBody>
      </p:sp>
      <p:sp>
        <p:nvSpPr>
          <p:cNvPr id="5" name="Textfeld 6"/>
          <p:cNvSpPr txBox="1">
            <a:spLocks noChangeArrowheads="1"/>
          </p:cNvSpPr>
          <p:nvPr/>
        </p:nvSpPr>
        <p:spPr bwMode="auto">
          <a:xfrm>
            <a:off x="5786438" y="1785938"/>
            <a:ext cx="2608262" cy="135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Single order parameter:</a:t>
            </a:r>
          </a:p>
          <a:p>
            <a:endParaRPr lang="de-DE" sz="1000"/>
          </a:p>
          <a:p>
            <a:r>
              <a:rPr lang="de-DE"/>
              <a:t>+1: Oil</a:t>
            </a:r>
          </a:p>
          <a:p>
            <a:r>
              <a:rPr lang="de-DE"/>
              <a:t> -1: Water</a:t>
            </a:r>
          </a:p>
          <a:p>
            <a:r>
              <a:rPr lang="de-DE"/>
              <a:t>  0: Surfactant</a:t>
            </a:r>
          </a:p>
        </p:txBody>
      </p:sp>
      <p:sp>
        <p:nvSpPr>
          <p:cNvPr id="6" name="Textfeld 7"/>
          <p:cNvSpPr txBox="1">
            <a:spLocks noChangeArrowheads="1"/>
          </p:cNvSpPr>
          <p:nvPr/>
        </p:nvSpPr>
        <p:spPr bwMode="auto">
          <a:xfrm>
            <a:off x="5297488" y="4572000"/>
            <a:ext cx="38465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400" b="1">
                <a:solidFill>
                  <a:srgbClr val="FF0000"/>
                </a:solidFill>
              </a:rPr>
              <a:t>Lamellar order decays !!!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75" y="0"/>
            <a:ext cx="8429625" cy="1143000"/>
          </a:xfrm>
        </p:spPr>
        <p:txBody>
          <a:bodyPr/>
          <a:lstStyle/>
          <a:p>
            <a:pPr eaLnBrk="1" hangingPunct="1"/>
            <a:r>
              <a:rPr lang="de-DE" dirty="0" smtClean="0"/>
              <a:t>The System</a:t>
            </a:r>
            <a:endParaRPr lang="en-US" sz="1800" dirty="0" smtClean="0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714375" y="3143250"/>
            <a:ext cx="8429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de-DE" sz="2600" b="1" kern="0" dirty="0">
                <a:solidFill>
                  <a:srgbClr val="005B82"/>
                </a:solidFill>
                <a:latin typeface="+mj-lt"/>
                <a:ea typeface="+mj-ea"/>
                <a:cs typeface="+mj-cs"/>
              </a:rPr>
              <a:t>The </a:t>
            </a:r>
            <a:r>
              <a:rPr lang="de-DE" sz="2600" b="1" kern="0" dirty="0" err="1">
                <a:solidFill>
                  <a:srgbClr val="005B82"/>
                </a:solidFill>
                <a:latin typeface="+mj-lt"/>
                <a:ea typeface="+mj-ea"/>
                <a:cs typeface="+mj-cs"/>
              </a:rPr>
              <a:t>Cell</a:t>
            </a:r>
            <a:endParaRPr lang="en-US" b="1" kern="0" dirty="0">
              <a:solidFill>
                <a:srgbClr val="005B8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feld 5"/>
          <p:cNvSpPr txBox="1">
            <a:spLocks noChangeArrowheads="1"/>
          </p:cNvSpPr>
          <p:nvPr/>
        </p:nvSpPr>
        <p:spPr bwMode="auto">
          <a:xfrm>
            <a:off x="1214438" y="1428750"/>
            <a:ext cx="5062537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400"/>
              <a:t>Water:         D</a:t>
            </a:r>
            <a:r>
              <a:rPr lang="de-DE" sz="2400" baseline="-25000"/>
              <a:t>2</a:t>
            </a:r>
            <a:r>
              <a:rPr lang="de-DE" sz="2400"/>
              <a:t>O, H</a:t>
            </a:r>
            <a:r>
              <a:rPr lang="de-DE" sz="2400" baseline="-25000"/>
              <a:t>2</a:t>
            </a:r>
            <a:r>
              <a:rPr lang="de-DE" sz="2400"/>
              <a:t>O     (41.5%vol)</a:t>
            </a:r>
          </a:p>
          <a:p>
            <a:r>
              <a:rPr lang="de-DE" sz="2400"/>
              <a:t>Oil:              Decane        (41.5%vol)</a:t>
            </a:r>
          </a:p>
          <a:p>
            <a:r>
              <a:rPr lang="de-DE" sz="2400"/>
              <a:t>Surfactant:  C</a:t>
            </a:r>
            <a:r>
              <a:rPr lang="de-DE" sz="2400" baseline="-25000"/>
              <a:t>10</a:t>
            </a:r>
            <a:r>
              <a:rPr lang="de-DE" sz="2400"/>
              <a:t>E</a:t>
            </a:r>
            <a:r>
              <a:rPr lang="de-DE" sz="2400" baseline="-25000"/>
              <a:t>4</a:t>
            </a:r>
            <a:r>
              <a:rPr lang="de-DE" sz="2400"/>
              <a:t>           (17.0%vol)</a:t>
            </a:r>
          </a:p>
          <a:p>
            <a:endParaRPr lang="de-DE" sz="1400"/>
          </a:p>
          <a:p>
            <a:r>
              <a:rPr lang="de-DE" sz="2400"/>
              <a:t>Temperature ca. 25°C</a:t>
            </a:r>
          </a:p>
        </p:txBody>
      </p:sp>
      <p:pic>
        <p:nvPicPr>
          <p:cNvPr id="5" name="Picture 10" descr="Mikroemulsion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429375" y="928688"/>
            <a:ext cx="2536825" cy="2547937"/>
          </a:xfrm>
          <a:noFill/>
        </p:spPr>
      </p:pic>
      <p:grpSp>
        <p:nvGrpSpPr>
          <p:cNvPr id="6" name="Gruppieren 34"/>
          <p:cNvGrpSpPr>
            <a:grpSpLocks/>
          </p:cNvGrpSpPr>
          <p:nvPr/>
        </p:nvGrpSpPr>
        <p:grpSpPr bwMode="auto">
          <a:xfrm>
            <a:off x="214313" y="4143375"/>
            <a:ext cx="7286625" cy="2428875"/>
            <a:chOff x="214282" y="4143380"/>
            <a:chExt cx="7286676" cy="2428894"/>
          </a:xfrm>
        </p:grpSpPr>
        <p:grpSp>
          <p:nvGrpSpPr>
            <p:cNvPr id="7" name="Gruppieren 25"/>
            <p:cNvGrpSpPr>
              <a:grpSpLocks/>
            </p:cNvGrpSpPr>
            <p:nvPr/>
          </p:nvGrpSpPr>
          <p:grpSpPr bwMode="auto">
            <a:xfrm>
              <a:off x="1857355" y="4143380"/>
              <a:ext cx="5097512" cy="2143140"/>
              <a:chOff x="1857355" y="3857628"/>
              <a:chExt cx="5097512" cy="2143140"/>
            </a:xfrm>
          </p:grpSpPr>
          <p:sp>
            <p:nvSpPr>
              <p:cNvPr id="13" name="Rechteck 12"/>
              <p:cNvSpPr/>
              <p:nvPr/>
            </p:nvSpPr>
            <p:spPr bwMode="auto">
              <a:xfrm>
                <a:off x="1857355" y="4214819"/>
                <a:ext cx="4000528" cy="85725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90000" tIns="46800" rIns="90000" bIns="46800"/>
              <a:lstStyle/>
              <a:p>
                <a:pPr algn="ctr">
                  <a:defRPr/>
                </a:pPr>
                <a:r>
                  <a:rPr lang="de-DE" sz="2400" dirty="0"/>
                  <a:t>Silicon</a:t>
                </a:r>
              </a:p>
            </p:txBody>
          </p:sp>
          <p:sp>
            <p:nvSpPr>
              <p:cNvPr id="14" name="Rechteck 8"/>
              <p:cNvSpPr>
                <a:spLocks noChangeArrowheads="1"/>
              </p:cNvSpPr>
              <p:nvPr/>
            </p:nvSpPr>
            <p:spPr bwMode="auto">
              <a:xfrm>
                <a:off x="2214546" y="5072074"/>
                <a:ext cx="3286148" cy="571504"/>
              </a:xfrm>
              <a:prstGeom prst="rect">
                <a:avLst/>
              </a:prstGeom>
              <a:blipFill dpi="0" rotWithShape="1">
                <a:blip r:embed="rId3" cstate="print"/>
                <a:srcRect/>
                <a:tile tx="0" ty="0" sx="100000" sy="100000" flip="none" algn="tl"/>
              </a:blipFill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0000" tIns="46800" rIns="90000" bIns="46800"/>
              <a:lstStyle/>
              <a:p>
                <a:endParaRPr lang="de-DE"/>
              </a:p>
            </p:txBody>
          </p:sp>
          <p:sp>
            <p:nvSpPr>
              <p:cNvPr id="15" name="Rechteck 9"/>
              <p:cNvSpPr>
                <a:spLocks noChangeArrowheads="1"/>
              </p:cNvSpPr>
              <p:nvPr/>
            </p:nvSpPr>
            <p:spPr bwMode="auto">
              <a:xfrm>
                <a:off x="5500694" y="5072074"/>
                <a:ext cx="357190" cy="571504"/>
              </a:xfrm>
              <a:prstGeom prst="rect">
                <a:avLst/>
              </a:prstGeom>
              <a:solidFill>
                <a:schemeClr val="tx1"/>
              </a:solidFill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46800" rIns="0" bIns="46800" anchor="ctr"/>
              <a:lstStyle/>
              <a:p>
                <a:pPr algn="ctr"/>
                <a:r>
                  <a:rPr lang="de-DE" sz="1400">
                    <a:solidFill>
                      <a:schemeClr val="bg1"/>
                    </a:solidFill>
                  </a:rPr>
                  <a:t>Cd</a:t>
                </a:r>
              </a:p>
            </p:txBody>
          </p:sp>
          <p:sp>
            <p:nvSpPr>
              <p:cNvPr id="16" name="Rechteck 11"/>
              <p:cNvSpPr>
                <a:spLocks noChangeArrowheads="1"/>
              </p:cNvSpPr>
              <p:nvPr/>
            </p:nvSpPr>
            <p:spPr bwMode="auto">
              <a:xfrm>
                <a:off x="1857356" y="5643578"/>
                <a:ext cx="4000528" cy="357190"/>
              </a:xfrm>
              <a:prstGeom prst="rect">
                <a:avLst/>
              </a:prstGeom>
              <a:solidFill>
                <a:srgbClr val="DBEDFF"/>
              </a:solidFill>
              <a:ln w="635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0000" tIns="46800" rIns="90000" bIns="46800"/>
              <a:lstStyle/>
              <a:p>
                <a:pPr algn="ctr"/>
                <a:r>
                  <a:rPr lang="de-DE" sz="1400"/>
                  <a:t>Glass with Boron</a:t>
                </a:r>
              </a:p>
            </p:txBody>
          </p:sp>
          <p:sp>
            <p:nvSpPr>
              <p:cNvPr id="17" name="Rechteck 12"/>
              <p:cNvSpPr>
                <a:spLocks noChangeArrowheads="1"/>
              </p:cNvSpPr>
              <p:nvPr/>
            </p:nvSpPr>
            <p:spPr bwMode="auto">
              <a:xfrm>
                <a:off x="1857356" y="5072074"/>
                <a:ext cx="357190" cy="571504"/>
              </a:xfrm>
              <a:prstGeom prst="rect">
                <a:avLst/>
              </a:prstGeom>
              <a:solidFill>
                <a:schemeClr val="tx1"/>
              </a:solidFill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46800" rIns="0" bIns="46800" anchor="ctr"/>
              <a:lstStyle/>
              <a:p>
                <a:pPr algn="ctr"/>
                <a:r>
                  <a:rPr lang="de-DE" sz="1400">
                    <a:solidFill>
                      <a:schemeClr val="bg1"/>
                    </a:solidFill>
                  </a:rPr>
                  <a:t>Cd</a:t>
                </a:r>
              </a:p>
            </p:txBody>
          </p:sp>
          <p:sp>
            <p:nvSpPr>
              <p:cNvPr id="18" name="Textfeld 13"/>
              <p:cNvSpPr txBox="1">
                <a:spLocks noChangeArrowheads="1"/>
              </p:cNvSpPr>
              <p:nvPr/>
            </p:nvSpPr>
            <p:spPr bwMode="auto">
              <a:xfrm>
                <a:off x="6000760" y="5143512"/>
                <a:ext cx="95410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/>
                  <a:t>0.5 mm</a:t>
                </a:r>
              </a:p>
            </p:txBody>
          </p:sp>
          <p:sp>
            <p:nvSpPr>
              <p:cNvPr id="19" name="Textfeld 14"/>
              <p:cNvSpPr txBox="1">
                <a:spLocks noChangeArrowheads="1"/>
              </p:cNvSpPr>
              <p:nvPr/>
            </p:nvSpPr>
            <p:spPr bwMode="auto">
              <a:xfrm>
                <a:off x="6072198" y="4500570"/>
                <a:ext cx="68480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/>
                  <a:t>2 cm</a:t>
                </a:r>
              </a:p>
            </p:txBody>
          </p:sp>
          <p:sp>
            <p:nvSpPr>
              <p:cNvPr id="20" name="Textfeld 15"/>
              <p:cNvSpPr txBox="1">
                <a:spLocks noChangeArrowheads="1"/>
              </p:cNvSpPr>
              <p:nvPr/>
            </p:nvSpPr>
            <p:spPr bwMode="auto">
              <a:xfrm>
                <a:off x="3428992" y="3857628"/>
                <a:ext cx="81304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/>
                  <a:t>15 cm</a:t>
                </a:r>
              </a:p>
            </p:txBody>
          </p:sp>
          <p:cxnSp>
            <p:nvCxnSpPr>
              <p:cNvPr id="21" name="Gerade Verbindung mit Pfeil 17"/>
              <p:cNvCxnSpPr>
                <a:cxnSpLocks noChangeShapeType="1"/>
              </p:cNvCxnSpPr>
              <p:nvPr/>
            </p:nvCxnSpPr>
            <p:spPr bwMode="auto">
              <a:xfrm>
                <a:off x="4286248" y="4071942"/>
                <a:ext cx="1571636" cy="1588"/>
              </a:xfrm>
              <a:prstGeom prst="straightConnector1">
                <a:avLst/>
              </a:prstGeom>
              <a:noFill/>
              <a:ln w="25400" algn="ctr">
                <a:solidFill>
                  <a:schemeClr val="tx1"/>
                </a:solidFill>
                <a:round/>
                <a:headEnd/>
                <a:tailEnd type="stealth" w="lg" len="lg"/>
              </a:ln>
            </p:spPr>
          </p:cxnSp>
          <p:cxnSp>
            <p:nvCxnSpPr>
              <p:cNvPr id="22" name="Gerade Verbindung mit Pfeil 19"/>
              <p:cNvCxnSpPr>
                <a:cxnSpLocks noChangeShapeType="1"/>
              </p:cNvCxnSpPr>
              <p:nvPr/>
            </p:nvCxnSpPr>
            <p:spPr bwMode="auto">
              <a:xfrm rot="10800000">
                <a:off x="1857356" y="4071942"/>
                <a:ext cx="1571636" cy="1588"/>
              </a:xfrm>
              <a:prstGeom prst="straightConnector1">
                <a:avLst/>
              </a:prstGeom>
              <a:noFill/>
              <a:ln w="25400" algn="ctr">
                <a:solidFill>
                  <a:schemeClr val="tx1"/>
                </a:solidFill>
                <a:round/>
                <a:headEnd/>
                <a:tailEnd type="stealth" w="lg" len="lg"/>
              </a:ln>
            </p:spPr>
          </p:cxnSp>
          <p:cxnSp>
            <p:nvCxnSpPr>
              <p:cNvPr id="23" name="Gerade Verbindung mit Pfeil 21"/>
              <p:cNvCxnSpPr>
                <a:cxnSpLocks noChangeShapeType="1"/>
              </p:cNvCxnSpPr>
              <p:nvPr/>
            </p:nvCxnSpPr>
            <p:spPr bwMode="auto">
              <a:xfrm rot="5400000">
                <a:off x="5572132" y="4643446"/>
                <a:ext cx="857256" cy="1588"/>
              </a:xfrm>
              <a:prstGeom prst="straightConnector1">
                <a:avLst/>
              </a:prstGeom>
              <a:noFill/>
              <a:ln w="25400" algn="ctr">
                <a:solidFill>
                  <a:schemeClr val="tx1"/>
                </a:solidFill>
                <a:round/>
                <a:headEnd type="stealth" w="lg" len="lg"/>
                <a:tailEnd type="stealth" w="lg" len="lg"/>
              </a:ln>
            </p:spPr>
          </p:cxnSp>
          <p:cxnSp>
            <p:nvCxnSpPr>
              <p:cNvPr id="24" name="Gerade Verbindung mit Pfeil 23"/>
              <p:cNvCxnSpPr>
                <a:cxnSpLocks noChangeShapeType="1"/>
              </p:cNvCxnSpPr>
              <p:nvPr/>
            </p:nvCxnSpPr>
            <p:spPr bwMode="auto">
              <a:xfrm rot="5400000">
                <a:off x="5715008" y="5357826"/>
                <a:ext cx="571504" cy="1588"/>
              </a:xfrm>
              <a:prstGeom prst="straightConnector1">
                <a:avLst/>
              </a:prstGeom>
              <a:noFill/>
              <a:ln w="25400" algn="ctr">
                <a:solidFill>
                  <a:schemeClr val="tx1"/>
                </a:solidFill>
                <a:round/>
                <a:headEnd type="stealth" w="lg" len="lg"/>
                <a:tailEnd type="stealth" w="lg" len="lg"/>
              </a:ln>
            </p:spPr>
          </p:cxnSp>
        </p:grpSp>
        <p:cxnSp>
          <p:nvCxnSpPr>
            <p:cNvPr id="8" name="Gerade Verbindung mit Pfeil 27"/>
            <p:cNvCxnSpPr>
              <a:cxnSpLocks noChangeShapeType="1"/>
              <a:endCxn id="13" idx="2"/>
            </p:cNvCxnSpPr>
            <p:nvPr/>
          </p:nvCxnSpPr>
          <p:spPr bwMode="auto">
            <a:xfrm>
              <a:off x="428596" y="4714884"/>
              <a:ext cx="3429024" cy="642942"/>
            </a:xfrm>
            <a:prstGeom prst="straightConnector1">
              <a:avLst/>
            </a:prstGeom>
            <a:noFill/>
            <a:ln w="31750" algn="ctr">
              <a:solidFill>
                <a:srgbClr val="FF0000"/>
              </a:solidFill>
              <a:round/>
              <a:headEnd/>
              <a:tailEnd type="stealth" w="lg" len="lg"/>
            </a:ln>
          </p:spPr>
        </p:cxnSp>
        <p:sp>
          <p:nvSpPr>
            <p:cNvPr id="9" name="Bogen 8"/>
            <p:cNvSpPr/>
            <p:nvPr/>
          </p:nvSpPr>
          <p:spPr bwMode="auto">
            <a:xfrm rot="16200000">
              <a:off x="1283469" y="4002886"/>
              <a:ext cx="2428894" cy="2709882"/>
            </a:xfrm>
            <a:prstGeom prst="arc">
              <a:avLst>
                <a:gd name="adj1" fmla="val 16200000"/>
                <a:gd name="adj2" fmla="val 17401759"/>
              </a:avLst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0000" tIns="46800" rIns="90000" bIns="46800"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10" name="Textfeld 30"/>
            <p:cNvSpPr txBox="1">
              <a:spLocks noChangeArrowheads="1"/>
            </p:cNvSpPr>
            <p:nvPr/>
          </p:nvSpPr>
          <p:spPr bwMode="auto">
            <a:xfrm>
              <a:off x="1214414" y="5000636"/>
              <a:ext cx="59824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/>
                <a:t>0.1°</a:t>
              </a:r>
            </a:p>
          </p:txBody>
        </p:sp>
        <p:cxnSp>
          <p:nvCxnSpPr>
            <p:cNvPr id="11" name="Gerade Verbindung mit Pfeil 31"/>
            <p:cNvCxnSpPr>
              <a:cxnSpLocks noChangeShapeType="1"/>
            </p:cNvCxnSpPr>
            <p:nvPr/>
          </p:nvCxnSpPr>
          <p:spPr bwMode="auto">
            <a:xfrm flipV="1">
              <a:off x="3857620" y="4500570"/>
              <a:ext cx="3643338" cy="857256"/>
            </a:xfrm>
            <a:prstGeom prst="straightConnector1">
              <a:avLst/>
            </a:prstGeom>
            <a:noFill/>
            <a:ln w="31750" algn="ctr">
              <a:solidFill>
                <a:srgbClr val="FF0000"/>
              </a:solidFill>
              <a:round/>
              <a:headEnd/>
              <a:tailEnd type="stealth" w="lg" len="lg"/>
            </a:ln>
          </p:spPr>
        </p:cxnSp>
        <p:sp>
          <p:nvSpPr>
            <p:cNvPr id="12" name="Textfeld 33"/>
            <p:cNvSpPr txBox="1">
              <a:spLocks noChangeArrowheads="1"/>
            </p:cNvSpPr>
            <p:nvPr/>
          </p:nvSpPr>
          <p:spPr bwMode="auto">
            <a:xfrm>
              <a:off x="214282" y="4214818"/>
              <a:ext cx="35719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2800" b="1">
                  <a:solidFill>
                    <a:srgbClr val="FF0000"/>
                  </a:solidFill>
                </a:rPr>
                <a:t>n</a:t>
              </a:r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492500" y="0"/>
            <a:ext cx="4000500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de-DE" sz="2600" b="1" kern="0" dirty="0">
                <a:solidFill>
                  <a:srgbClr val="005B82"/>
                </a:solidFill>
                <a:latin typeface="+mj-lt"/>
                <a:ea typeface="+mj-ea"/>
                <a:cs typeface="+mj-cs"/>
              </a:rPr>
              <a:t>The </a:t>
            </a:r>
            <a:r>
              <a:rPr lang="de-DE" sz="2600" b="1" kern="0" dirty="0" err="1">
                <a:solidFill>
                  <a:srgbClr val="005B82"/>
                </a:solidFill>
                <a:latin typeface="+mj-lt"/>
                <a:ea typeface="+mj-ea"/>
                <a:cs typeface="+mj-cs"/>
              </a:rPr>
              <a:t>Cell</a:t>
            </a:r>
            <a:endParaRPr lang="en-US" b="1" kern="0" dirty="0">
              <a:solidFill>
                <a:srgbClr val="005B8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4" descr="E:\Fotos_Fred\DSC_0169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908050"/>
            <a:ext cx="8208962" cy="546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Fotos_Fred\DSC_01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513" y="0"/>
            <a:ext cx="4562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5181600" y="3581400"/>
            <a:ext cx="1072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smtClean="0"/>
              <a:t>CMC</a:t>
            </a:r>
            <a:endParaRPr lang="de-DE" sz="3600" dirty="0"/>
          </a:p>
        </p:txBody>
      </p:sp>
      <p:grpSp>
        <p:nvGrpSpPr>
          <p:cNvPr id="134" name="Gruppieren 133"/>
          <p:cNvGrpSpPr/>
          <p:nvPr/>
        </p:nvGrpSpPr>
        <p:grpSpPr>
          <a:xfrm>
            <a:off x="609600" y="609600"/>
            <a:ext cx="3352800" cy="2514600"/>
            <a:chOff x="609600" y="609600"/>
            <a:chExt cx="3352800" cy="2514600"/>
          </a:xfrm>
        </p:grpSpPr>
        <p:sp>
          <p:nvSpPr>
            <p:cNvPr id="3" name="Rechteck 2"/>
            <p:cNvSpPr/>
            <p:nvPr/>
          </p:nvSpPr>
          <p:spPr>
            <a:xfrm>
              <a:off x="609600" y="609600"/>
              <a:ext cx="3352800" cy="25146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" name="Ellipse 3"/>
            <p:cNvSpPr/>
            <p:nvPr/>
          </p:nvSpPr>
          <p:spPr>
            <a:xfrm>
              <a:off x="838200" y="8382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" name="Ellipse 4"/>
            <p:cNvSpPr/>
            <p:nvPr/>
          </p:nvSpPr>
          <p:spPr>
            <a:xfrm>
              <a:off x="1371600" y="9906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Ellipse 5"/>
            <p:cNvSpPr/>
            <p:nvPr/>
          </p:nvSpPr>
          <p:spPr>
            <a:xfrm>
              <a:off x="838200" y="19050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Ellipse 6"/>
            <p:cNvSpPr/>
            <p:nvPr/>
          </p:nvSpPr>
          <p:spPr>
            <a:xfrm>
              <a:off x="1828800" y="22860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Ellipse 7"/>
            <p:cNvSpPr/>
            <p:nvPr/>
          </p:nvSpPr>
          <p:spPr>
            <a:xfrm>
              <a:off x="2286000" y="9144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Ellipse 8"/>
            <p:cNvSpPr/>
            <p:nvPr/>
          </p:nvSpPr>
          <p:spPr>
            <a:xfrm>
              <a:off x="1447800" y="16002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Ellipse 9"/>
            <p:cNvSpPr/>
            <p:nvPr/>
          </p:nvSpPr>
          <p:spPr>
            <a:xfrm>
              <a:off x="990600" y="27432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Ellipse 10"/>
            <p:cNvSpPr/>
            <p:nvPr/>
          </p:nvSpPr>
          <p:spPr>
            <a:xfrm>
              <a:off x="2590800" y="27432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Ellipse 11"/>
            <p:cNvSpPr/>
            <p:nvPr/>
          </p:nvSpPr>
          <p:spPr>
            <a:xfrm>
              <a:off x="2209800" y="16002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Ellipse 12"/>
            <p:cNvSpPr/>
            <p:nvPr/>
          </p:nvSpPr>
          <p:spPr>
            <a:xfrm>
              <a:off x="2819400" y="11430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Ellipse 13"/>
            <p:cNvSpPr/>
            <p:nvPr/>
          </p:nvSpPr>
          <p:spPr>
            <a:xfrm>
              <a:off x="3581400" y="8382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Ellipse 14"/>
            <p:cNvSpPr/>
            <p:nvPr/>
          </p:nvSpPr>
          <p:spPr>
            <a:xfrm>
              <a:off x="3276600" y="14478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Ellipse 15"/>
            <p:cNvSpPr/>
            <p:nvPr/>
          </p:nvSpPr>
          <p:spPr>
            <a:xfrm>
              <a:off x="2819400" y="19050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Ellipse 16"/>
            <p:cNvSpPr/>
            <p:nvPr/>
          </p:nvSpPr>
          <p:spPr>
            <a:xfrm>
              <a:off x="3657600" y="19812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Ellipse 17"/>
            <p:cNvSpPr/>
            <p:nvPr/>
          </p:nvSpPr>
          <p:spPr>
            <a:xfrm>
              <a:off x="3048000" y="23622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Ellipse 18"/>
            <p:cNvSpPr/>
            <p:nvPr/>
          </p:nvSpPr>
          <p:spPr>
            <a:xfrm>
              <a:off x="3657600" y="28956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Ellipse 19"/>
            <p:cNvSpPr/>
            <p:nvPr/>
          </p:nvSpPr>
          <p:spPr>
            <a:xfrm>
              <a:off x="1752600" y="29718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33" name="Gruppieren 132"/>
          <p:cNvGrpSpPr/>
          <p:nvPr/>
        </p:nvGrpSpPr>
        <p:grpSpPr>
          <a:xfrm>
            <a:off x="5257800" y="609600"/>
            <a:ext cx="3352800" cy="2514600"/>
            <a:chOff x="5257800" y="609600"/>
            <a:chExt cx="3352800" cy="2514600"/>
          </a:xfrm>
        </p:grpSpPr>
        <p:sp>
          <p:nvSpPr>
            <p:cNvPr id="21" name="Rechteck 20"/>
            <p:cNvSpPr/>
            <p:nvPr/>
          </p:nvSpPr>
          <p:spPr>
            <a:xfrm>
              <a:off x="5257800" y="609600"/>
              <a:ext cx="3352800" cy="25146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Freihandform 22"/>
            <p:cNvSpPr/>
            <p:nvPr/>
          </p:nvSpPr>
          <p:spPr>
            <a:xfrm>
              <a:off x="6172200" y="1295400"/>
              <a:ext cx="1529938" cy="1179615"/>
            </a:xfrm>
            <a:custGeom>
              <a:avLst/>
              <a:gdLst>
                <a:gd name="connsiteX0" fmla="*/ 91044 w 1529938"/>
                <a:gd name="connsiteY0" fmla="*/ 348342 h 1179615"/>
                <a:gd name="connsiteX1" fmla="*/ 459179 w 1529938"/>
                <a:gd name="connsiteY1" fmla="*/ 205838 h 1179615"/>
                <a:gd name="connsiteX2" fmla="*/ 625433 w 1529938"/>
                <a:gd name="connsiteY2" fmla="*/ 3958 h 1179615"/>
                <a:gd name="connsiteX3" fmla="*/ 946067 w 1529938"/>
                <a:gd name="connsiteY3" fmla="*/ 182088 h 1179615"/>
                <a:gd name="connsiteX4" fmla="*/ 767937 w 1529938"/>
                <a:gd name="connsiteY4" fmla="*/ 324591 h 1179615"/>
                <a:gd name="connsiteX5" fmla="*/ 1112322 w 1529938"/>
                <a:gd name="connsiteY5" fmla="*/ 573973 h 1179615"/>
                <a:gd name="connsiteX6" fmla="*/ 1337953 w 1529938"/>
                <a:gd name="connsiteY6" fmla="*/ 502721 h 1179615"/>
                <a:gd name="connsiteX7" fmla="*/ 1480457 w 1529938"/>
                <a:gd name="connsiteY7" fmla="*/ 858981 h 1179615"/>
                <a:gd name="connsiteX8" fmla="*/ 1041070 w 1529938"/>
                <a:gd name="connsiteY8" fmla="*/ 1179615 h 1179615"/>
                <a:gd name="connsiteX9" fmla="*/ 720436 w 1529938"/>
                <a:gd name="connsiteY9" fmla="*/ 858981 h 1179615"/>
                <a:gd name="connsiteX10" fmla="*/ 328550 w 1529938"/>
                <a:gd name="connsiteY10" fmla="*/ 882732 h 1179615"/>
                <a:gd name="connsiteX11" fmla="*/ 281049 w 1529938"/>
                <a:gd name="connsiteY11" fmla="*/ 680851 h 1179615"/>
                <a:gd name="connsiteX12" fmla="*/ 31667 w 1529938"/>
                <a:gd name="connsiteY12" fmla="*/ 573973 h 1179615"/>
                <a:gd name="connsiteX13" fmla="*/ 91044 w 1529938"/>
                <a:gd name="connsiteY13" fmla="*/ 348342 h 1179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29938" h="1179615">
                  <a:moveTo>
                    <a:pt x="91044" y="348342"/>
                  </a:moveTo>
                  <a:cubicBezTo>
                    <a:pt x="162296" y="286986"/>
                    <a:pt x="370114" y="263235"/>
                    <a:pt x="459179" y="205838"/>
                  </a:cubicBezTo>
                  <a:cubicBezTo>
                    <a:pt x="548244" y="148441"/>
                    <a:pt x="544285" y="7916"/>
                    <a:pt x="625433" y="3958"/>
                  </a:cubicBezTo>
                  <a:cubicBezTo>
                    <a:pt x="706581" y="0"/>
                    <a:pt x="922316" y="128649"/>
                    <a:pt x="946067" y="182088"/>
                  </a:cubicBezTo>
                  <a:cubicBezTo>
                    <a:pt x="969818" y="235527"/>
                    <a:pt x="740228" y="259277"/>
                    <a:pt x="767937" y="324591"/>
                  </a:cubicBezTo>
                  <a:cubicBezTo>
                    <a:pt x="795646" y="389905"/>
                    <a:pt x="1017319" y="544285"/>
                    <a:pt x="1112322" y="573973"/>
                  </a:cubicBezTo>
                  <a:cubicBezTo>
                    <a:pt x="1207325" y="603661"/>
                    <a:pt x="1276597" y="455220"/>
                    <a:pt x="1337953" y="502721"/>
                  </a:cubicBezTo>
                  <a:cubicBezTo>
                    <a:pt x="1399309" y="550222"/>
                    <a:pt x="1529938" y="746165"/>
                    <a:pt x="1480457" y="858981"/>
                  </a:cubicBezTo>
                  <a:cubicBezTo>
                    <a:pt x="1430977" y="971797"/>
                    <a:pt x="1167740" y="1179615"/>
                    <a:pt x="1041070" y="1179615"/>
                  </a:cubicBezTo>
                  <a:cubicBezTo>
                    <a:pt x="914400" y="1179615"/>
                    <a:pt x="839189" y="908462"/>
                    <a:pt x="720436" y="858981"/>
                  </a:cubicBezTo>
                  <a:cubicBezTo>
                    <a:pt x="601683" y="809501"/>
                    <a:pt x="401781" y="912420"/>
                    <a:pt x="328550" y="882732"/>
                  </a:cubicBezTo>
                  <a:cubicBezTo>
                    <a:pt x="255319" y="853044"/>
                    <a:pt x="330529" y="732311"/>
                    <a:pt x="281049" y="680851"/>
                  </a:cubicBezTo>
                  <a:cubicBezTo>
                    <a:pt x="231569" y="629391"/>
                    <a:pt x="63334" y="633350"/>
                    <a:pt x="31667" y="573973"/>
                  </a:cubicBezTo>
                  <a:cubicBezTo>
                    <a:pt x="0" y="514596"/>
                    <a:pt x="19792" y="409698"/>
                    <a:pt x="91044" y="348342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Ellipse 23"/>
            <p:cNvSpPr/>
            <p:nvPr/>
          </p:nvSpPr>
          <p:spPr>
            <a:xfrm>
              <a:off x="6248400" y="16764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Ellipse 24"/>
            <p:cNvSpPr/>
            <p:nvPr/>
          </p:nvSpPr>
          <p:spPr>
            <a:xfrm>
              <a:off x="6400800" y="16002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Ellipse 25"/>
            <p:cNvSpPr/>
            <p:nvPr/>
          </p:nvSpPr>
          <p:spPr>
            <a:xfrm>
              <a:off x="6553200" y="15240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Ellipse 26"/>
            <p:cNvSpPr/>
            <p:nvPr/>
          </p:nvSpPr>
          <p:spPr>
            <a:xfrm>
              <a:off x="6705600" y="14478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Ellipse 27"/>
            <p:cNvSpPr/>
            <p:nvPr/>
          </p:nvSpPr>
          <p:spPr>
            <a:xfrm>
              <a:off x="6763987" y="1306286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Ellipse 28"/>
            <p:cNvSpPr/>
            <p:nvPr/>
          </p:nvSpPr>
          <p:spPr>
            <a:xfrm>
              <a:off x="6858000" y="13716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Ellipse 29"/>
            <p:cNvSpPr/>
            <p:nvPr/>
          </p:nvSpPr>
          <p:spPr>
            <a:xfrm>
              <a:off x="7010400" y="14478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Ellipse 30"/>
            <p:cNvSpPr/>
            <p:nvPr/>
          </p:nvSpPr>
          <p:spPr>
            <a:xfrm>
              <a:off x="6835239" y="1508166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" name="Ellipse 31"/>
            <p:cNvSpPr/>
            <p:nvPr/>
          </p:nvSpPr>
          <p:spPr>
            <a:xfrm>
              <a:off x="6705600" y="16002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Ellipse 32"/>
            <p:cNvSpPr/>
            <p:nvPr/>
          </p:nvSpPr>
          <p:spPr>
            <a:xfrm>
              <a:off x="6553200" y="16764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Ellipse 33"/>
            <p:cNvSpPr/>
            <p:nvPr/>
          </p:nvSpPr>
          <p:spPr>
            <a:xfrm>
              <a:off x="6400800" y="17526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Ellipse 34"/>
            <p:cNvSpPr/>
            <p:nvPr/>
          </p:nvSpPr>
          <p:spPr>
            <a:xfrm>
              <a:off x="6858000" y="16764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Ellipse 35"/>
            <p:cNvSpPr/>
            <p:nvPr/>
          </p:nvSpPr>
          <p:spPr>
            <a:xfrm>
              <a:off x="7010400" y="17526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Ellipse 36"/>
            <p:cNvSpPr/>
            <p:nvPr/>
          </p:nvSpPr>
          <p:spPr>
            <a:xfrm>
              <a:off x="6705600" y="17526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Ellipse 37"/>
            <p:cNvSpPr/>
            <p:nvPr/>
          </p:nvSpPr>
          <p:spPr>
            <a:xfrm>
              <a:off x="6858000" y="18288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Ellipse 38"/>
            <p:cNvSpPr/>
            <p:nvPr/>
          </p:nvSpPr>
          <p:spPr>
            <a:xfrm>
              <a:off x="7162800" y="18288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0" name="Ellipse 39"/>
            <p:cNvSpPr/>
            <p:nvPr/>
          </p:nvSpPr>
          <p:spPr>
            <a:xfrm>
              <a:off x="7467600" y="18288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1" name="Ellipse 40"/>
            <p:cNvSpPr/>
            <p:nvPr/>
          </p:nvSpPr>
          <p:spPr>
            <a:xfrm>
              <a:off x="7010400" y="19050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Ellipse 41"/>
            <p:cNvSpPr/>
            <p:nvPr/>
          </p:nvSpPr>
          <p:spPr>
            <a:xfrm>
              <a:off x="6553200" y="18288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Ellipse 42"/>
            <p:cNvSpPr/>
            <p:nvPr/>
          </p:nvSpPr>
          <p:spPr>
            <a:xfrm>
              <a:off x="6705600" y="19050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Ellipse 43"/>
            <p:cNvSpPr/>
            <p:nvPr/>
          </p:nvSpPr>
          <p:spPr>
            <a:xfrm>
              <a:off x="6553200" y="19812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5" name="Ellipse 44"/>
            <p:cNvSpPr/>
            <p:nvPr/>
          </p:nvSpPr>
          <p:spPr>
            <a:xfrm>
              <a:off x="6858000" y="19812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Ellipse 45"/>
            <p:cNvSpPr/>
            <p:nvPr/>
          </p:nvSpPr>
          <p:spPr>
            <a:xfrm>
              <a:off x="7162800" y="19812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" name="Ellipse 46"/>
            <p:cNvSpPr/>
            <p:nvPr/>
          </p:nvSpPr>
          <p:spPr>
            <a:xfrm>
              <a:off x="7467600" y="19812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" name="Ellipse 47"/>
            <p:cNvSpPr/>
            <p:nvPr/>
          </p:nvSpPr>
          <p:spPr>
            <a:xfrm>
              <a:off x="7315200" y="19050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Ellipse 48"/>
            <p:cNvSpPr/>
            <p:nvPr/>
          </p:nvSpPr>
          <p:spPr>
            <a:xfrm>
              <a:off x="7010400" y="20574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Ellipse 49"/>
            <p:cNvSpPr/>
            <p:nvPr/>
          </p:nvSpPr>
          <p:spPr>
            <a:xfrm>
              <a:off x="7315200" y="20574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1" name="Ellipse 50"/>
            <p:cNvSpPr/>
            <p:nvPr/>
          </p:nvSpPr>
          <p:spPr>
            <a:xfrm>
              <a:off x="6705600" y="20574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" name="Ellipse 51"/>
            <p:cNvSpPr/>
            <p:nvPr/>
          </p:nvSpPr>
          <p:spPr>
            <a:xfrm>
              <a:off x="7162800" y="21336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Ellipse 52"/>
            <p:cNvSpPr/>
            <p:nvPr/>
          </p:nvSpPr>
          <p:spPr>
            <a:xfrm>
              <a:off x="7010400" y="22098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4" name="Ellipse 53"/>
            <p:cNvSpPr/>
            <p:nvPr/>
          </p:nvSpPr>
          <p:spPr>
            <a:xfrm>
              <a:off x="7315200" y="22098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Ellipse 54"/>
            <p:cNvSpPr/>
            <p:nvPr/>
          </p:nvSpPr>
          <p:spPr>
            <a:xfrm>
              <a:off x="7467600" y="21336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6" name="Ellipse 55"/>
            <p:cNvSpPr/>
            <p:nvPr/>
          </p:nvSpPr>
          <p:spPr>
            <a:xfrm>
              <a:off x="7162800" y="22860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7" name="Ellipse 56"/>
            <p:cNvSpPr/>
            <p:nvPr/>
          </p:nvSpPr>
          <p:spPr>
            <a:xfrm>
              <a:off x="7315200" y="23622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8" name="Ellipse 57"/>
            <p:cNvSpPr/>
            <p:nvPr/>
          </p:nvSpPr>
          <p:spPr>
            <a:xfrm>
              <a:off x="7467600" y="22860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Ellipse 58"/>
            <p:cNvSpPr/>
            <p:nvPr/>
          </p:nvSpPr>
          <p:spPr>
            <a:xfrm>
              <a:off x="7620000" y="20574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0" name="Ellipse 59"/>
            <p:cNvSpPr/>
            <p:nvPr/>
          </p:nvSpPr>
          <p:spPr>
            <a:xfrm>
              <a:off x="6248400" y="18288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1" name="Ellipse 60"/>
            <p:cNvSpPr/>
            <p:nvPr/>
          </p:nvSpPr>
          <p:spPr>
            <a:xfrm>
              <a:off x="6477000" y="20574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2" name="Ellipse 61"/>
            <p:cNvSpPr/>
            <p:nvPr/>
          </p:nvSpPr>
          <p:spPr>
            <a:xfrm>
              <a:off x="5638800" y="9906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3" name="Ellipse 62"/>
            <p:cNvSpPr/>
            <p:nvPr/>
          </p:nvSpPr>
          <p:spPr>
            <a:xfrm>
              <a:off x="5715000" y="27432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4" name="Ellipse 63"/>
            <p:cNvSpPr/>
            <p:nvPr/>
          </p:nvSpPr>
          <p:spPr>
            <a:xfrm>
              <a:off x="8229600" y="9906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5" name="Ellipse 64"/>
            <p:cNvSpPr/>
            <p:nvPr/>
          </p:nvSpPr>
          <p:spPr>
            <a:xfrm>
              <a:off x="7772400" y="27432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31" name="Gruppieren 130"/>
          <p:cNvGrpSpPr/>
          <p:nvPr/>
        </p:nvGrpSpPr>
        <p:grpSpPr>
          <a:xfrm>
            <a:off x="5257800" y="4191000"/>
            <a:ext cx="3352800" cy="2514600"/>
            <a:chOff x="5257800" y="4191000"/>
            <a:chExt cx="3352800" cy="2514600"/>
          </a:xfrm>
        </p:grpSpPr>
        <p:sp>
          <p:nvSpPr>
            <p:cNvPr id="67" name="Rechteck 66"/>
            <p:cNvSpPr/>
            <p:nvPr/>
          </p:nvSpPr>
          <p:spPr>
            <a:xfrm>
              <a:off x="5257800" y="4191000"/>
              <a:ext cx="3352800" cy="251460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9" name="Oval 15"/>
            <p:cNvSpPr>
              <a:spLocks noChangeAspect="1" noChangeArrowheads="1"/>
            </p:cNvSpPr>
            <p:nvPr/>
          </p:nvSpPr>
          <p:spPr bwMode="auto">
            <a:xfrm rot="10800000">
              <a:off x="6904897" y="5021598"/>
              <a:ext cx="964755" cy="725573"/>
            </a:xfrm>
            <a:prstGeom prst="ellipse">
              <a:avLst/>
            </a:prstGeom>
            <a:solidFill>
              <a:srgbClr val="FFCC66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70" name="Group 17"/>
            <p:cNvGrpSpPr>
              <a:grpSpLocks/>
            </p:cNvGrpSpPr>
            <p:nvPr/>
          </p:nvGrpSpPr>
          <p:grpSpPr bwMode="auto">
            <a:xfrm rot="10800000">
              <a:off x="7518900" y="5322272"/>
              <a:ext cx="469400" cy="130556"/>
              <a:chOff x="2336" y="3128"/>
              <a:chExt cx="680" cy="181"/>
            </a:xfrm>
          </p:grpSpPr>
          <p:sp>
            <p:nvSpPr>
              <p:cNvPr id="104" name="Freeform 18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5" name="Oval 19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71" name="Group 20"/>
            <p:cNvGrpSpPr>
              <a:grpSpLocks/>
            </p:cNvGrpSpPr>
            <p:nvPr/>
          </p:nvGrpSpPr>
          <p:grpSpPr bwMode="auto">
            <a:xfrm rot="8877576">
              <a:off x="7458834" y="5175891"/>
              <a:ext cx="470142" cy="130556"/>
              <a:chOff x="2336" y="3128"/>
              <a:chExt cx="680" cy="181"/>
            </a:xfrm>
          </p:grpSpPr>
          <p:sp>
            <p:nvSpPr>
              <p:cNvPr id="102" name="Freeform 21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3" name="Oval 22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72" name="Group 23"/>
            <p:cNvGrpSpPr>
              <a:grpSpLocks/>
            </p:cNvGrpSpPr>
            <p:nvPr/>
          </p:nvGrpSpPr>
          <p:grpSpPr bwMode="auto">
            <a:xfrm rot="2759209">
              <a:off x="6881235" y="5168222"/>
              <a:ext cx="493738" cy="125322"/>
              <a:chOff x="2336" y="3128"/>
              <a:chExt cx="680" cy="181"/>
            </a:xfrm>
          </p:grpSpPr>
          <p:sp>
            <p:nvSpPr>
              <p:cNvPr id="100" name="Freeform 24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1" name="Oval 25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73" name="Group 26"/>
            <p:cNvGrpSpPr>
              <a:grpSpLocks/>
            </p:cNvGrpSpPr>
            <p:nvPr/>
          </p:nvGrpSpPr>
          <p:grpSpPr bwMode="auto">
            <a:xfrm rot="3334682">
              <a:off x="7027320" y="5085116"/>
              <a:ext cx="493738" cy="124580"/>
              <a:chOff x="2336" y="3128"/>
              <a:chExt cx="680" cy="181"/>
            </a:xfrm>
          </p:grpSpPr>
          <p:sp>
            <p:nvSpPr>
              <p:cNvPr id="98" name="Freeform 27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9" name="Oval 28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74" name="Group 29"/>
            <p:cNvGrpSpPr>
              <a:grpSpLocks/>
            </p:cNvGrpSpPr>
            <p:nvPr/>
          </p:nvGrpSpPr>
          <p:grpSpPr bwMode="auto">
            <a:xfrm rot="4868661">
              <a:off x="7132620" y="5061379"/>
              <a:ext cx="493738" cy="124580"/>
              <a:chOff x="2336" y="3128"/>
              <a:chExt cx="680" cy="181"/>
            </a:xfrm>
          </p:grpSpPr>
          <p:sp>
            <p:nvSpPr>
              <p:cNvPr id="96" name="Freeform 30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7" name="Oval 31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75" name="Group 32"/>
            <p:cNvGrpSpPr>
              <a:grpSpLocks/>
            </p:cNvGrpSpPr>
            <p:nvPr/>
          </p:nvGrpSpPr>
          <p:grpSpPr bwMode="auto">
            <a:xfrm rot="7268329">
              <a:off x="7275739" y="5096193"/>
              <a:ext cx="493738" cy="124580"/>
              <a:chOff x="2336" y="3128"/>
              <a:chExt cx="680" cy="181"/>
            </a:xfrm>
          </p:grpSpPr>
          <p:sp>
            <p:nvSpPr>
              <p:cNvPr id="94" name="Freeform 33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5" name="Oval 34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76" name="Group 36"/>
            <p:cNvGrpSpPr>
              <a:grpSpLocks/>
            </p:cNvGrpSpPr>
            <p:nvPr/>
          </p:nvGrpSpPr>
          <p:grpSpPr bwMode="auto">
            <a:xfrm>
              <a:off x="6781800" y="5296160"/>
              <a:ext cx="469400" cy="130556"/>
              <a:chOff x="2336" y="3128"/>
              <a:chExt cx="680" cy="181"/>
            </a:xfrm>
          </p:grpSpPr>
          <p:sp>
            <p:nvSpPr>
              <p:cNvPr id="92" name="Freeform 37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3" name="Oval 38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77" name="Group 39"/>
            <p:cNvGrpSpPr>
              <a:grpSpLocks/>
            </p:cNvGrpSpPr>
            <p:nvPr/>
          </p:nvGrpSpPr>
          <p:grpSpPr bwMode="auto">
            <a:xfrm rot="19677070">
              <a:off x="7847414" y="6210789"/>
              <a:ext cx="470142" cy="130556"/>
              <a:chOff x="2336" y="3128"/>
              <a:chExt cx="680" cy="181"/>
            </a:xfrm>
          </p:grpSpPr>
          <p:sp>
            <p:nvSpPr>
              <p:cNvPr id="90" name="Freeform 40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1" name="Oval 41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78" name="Group 42"/>
            <p:cNvGrpSpPr>
              <a:grpSpLocks/>
            </p:cNvGrpSpPr>
            <p:nvPr/>
          </p:nvGrpSpPr>
          <p:grpSpPr bwMode="auto">
            <a:xfrm rot="13559209">
              <a:off x="7466317" y="5455444"/>
              <a:ext cx="493738" cy="125322"/>
              <a:chOff x="2336" y="3128"/>
              <a:chExt cx="680" cy="181"/>
            </a:xfrm>
          </p:grpSpPr>
          <p:sp>
            <p:nvSpPr>
              <p:cNvPr id="88" name="Freeform 43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9" name="Oval 44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79" name="Group 45"/>
            <p:cNvGrpSpPr>
              <a:grpSpLocks/>
            </p:cNvGrpSpPr>
            <p:nvPr/>
          </p:nvGrpSpPr>
          <p:grpSpPr bwMode="auto">
            <a:xfrm rot="14134680">
              <a:off x="7300951" y="5527423"/>
              <a:ext cx="493738" cy="124580"/>
              <a:chOff x="2336" y="3128"/>
              <a:chExt cx="680" cy="181"/>
            </a:xfrm>
          </p:grpSpPr>
          <p:sp>
            <p:nvSpPr>
              <p:cNvPr id="86" name="Freeform 46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7" name="Oval 47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80" name="Group 48"/>
            <p:cNvGrpSpPr>
              <a:grpSpLocks/>
            </p:cNvGrpSpPr>
            <p:nvPr/>
          </p:nvGrpSpPr>
          <p:grpSpPr bwMode="auto">
            <a:xfrm rot="15668661">
              <a:off x="7148934" y="5570941"/>
              <a:ext cx="493738" cy="124580"/>
              <a:chOff x="2336" y="3128"/>
              <a:chExt cx="680" cy="181"/>
            </a:xfrm>
          </p:grpSpPr>
          <p:sp>
            <p:nvSpPr>
              <p:cNvPr id="84" name="Freeform 49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5" name="Oval 50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81" name="Group 51"/>
            <p:cNvGrpSpPr>
              <a:grpSpLocks/>
            </p:cNvGrpSpPr>
            <p:nvPr/>
          </p:nvGrpSpPr>
          <p:grpSpPr bwMode="auto">
            <a:xfrm rot="18068329">
              <a:off x="6982085" y="5559072"/>
              <a:ext cx="493738" cy="124580"/>
              <a:chOff x="2336" y="3128"/>
              <a:chExt cx="680" cy="181"/>
            </a:xfrm>
          </p:grpSpPr>
          <p:sp>
            <p:nvSpPr>
              <p:cNvPr id="82" name="Freeform 52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" name="Oval 53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106" name="Group 42"/>
            <p:cNvGrpSpPr>
              <a:grpSpLocks/>
            </p:cNvGrpSpPr>
            <p:nvPr/>
          </p:nvGrpSpPr>
          <p:grpSpPr bwMode="auto">
            <a:xfrm rot="13559209">
              <a:off x="5532326" y="6178221"/>
              <a:ext cx="493738" cy="125322"/>
              <a:chOff x="2336" y="3128"/>
              <a:chExt cx="680" cy="181"/>
            </a:xfrm>
          </p:grpSpPr>
          <p:sp>
            <p:nvSpPr>
              <p:cNvPr id="107" name="Freeform 43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8" name="Oval 44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112" name="Group 29"/>
            <p:cNvGrpSpPr>
              <a:grpSpLocks/>
            </p:cNvGrpSpPr>
            <p:nvPr/>
          </p:nvGrpSpPr>
          <p:grpSpPr bwMode="auto">
            <a:xfrm rot="4868661">
              <a:off x="5796282" y="4687025"/>
              <a:ext cx="493738" cy="124580"/>
              <a:chOff x="2336" y="3128"/>
              <a:chExt cx="680" cy="181"/>
            </a:xfrm>
          </p:grpSpPr>
          <p:sp>
            <p:nvSpPr>
              <p:cNvPr id="113" name="Freeform 30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4" name="Oval 31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115" name="Group 36"/>
            <p:cNvGrpSpPr>
              <a:grpSpLocks/>
            </p:cNvGrpSpPr>
            <p:nvPr/>
          </p:nvGrpSpPr>
          <p:grpSpPr bwMode="auto">
            <a:xfrm rot="19727240">
              <a:off x="6842167" y="5464629"/>
              <a:ext cx="469400" cy="130556"/>
              <a:chOff x="2336" y="3128"/>
              <a:chExt cx="680" cy="181"/>
            </a:xfrm>
          </p:grpSpPr>
          <p:sp>
            <p:nvSpPr>
              <p:cNvPr id="116" name="Freeform 37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7" name="Oval 38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</p:grpSp>
      <p:grpSp>
        <p:nvGrpSpPr>
          <p:cNvPr id="132" name="Gruppieren 131"/>
          <p:cNvGrpSpPr/>
          <p:nvPr/>
        </p:nvGrpSpPr>
        <p:grpSpPr>
          <a:xfrm>
            <a:off x="609600" y="4191000"/>
            <a:ext cx="3352800" cy="2514600"/>
            <a:chOff x="609600" y="4191000"/>
            <a:chExt cx="3352800" cy="2514600"/>
          </a:xfrm>
        </p:grpSpPr>
        <p:sp>
          <p:nvSpPr>
            <p:cNvPr id="66" name="Rechteck 65"/>
            <p:cNvSpPr/>
            <p:nvPr/>
          </p:nvSpPr>
          <p:spPr>
            <a:xfrm>
              <a:off x="609600" y="4191000"/>
              <a:ext cx="3352800" cy="251460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118" name="Group 20"/>
            <p:cNvGrpSpPr>
              <a:grpSpLocks/>
            </p:cNvGrpSpPr>
            <p:nvPr/>
          </p:nvGrpSpPr>
          <p:grpSpPr bwMode="auto">
            <a:xfrm rot="8877576">
              <a:off x="2818223" y="4762966"/>
              <a:ext cx="470142" cy="130556"/>
              <a:chOff x="2336" y="3128"/>
              <a:chExt cx="680" cy="181"/>
            </a:xfrm>
          </p:grpSpPr>
          <p:sp>
            <p:nvSpPr>
              <p:cNvPr id="119" name="Freeform 21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0" name="Oval 22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121" name="Group 48"/>
            <p:cNvGrpSpPr>
              <a:grpSpLocks/>
            </p:cNvGrpSpPr>
            <p:nvPr/>
          </p:nvGrpSpPr>
          <p:grpSpPr bwMode="auto">
            <a:xfrm rot="15668661">
              <a:off x="919483" y="4687025"/>
              <a:ext cx="493738" cy="124580"/>
              <a:chOff x="2336" y="3128"/>
              <a:chExt cx="680" cy="181"/>
            </a:xfrm>
          </p:grpSpPr>
          <p:sp>
            <p:nvSpPr>
              <p:cNvPr id="122" name="Freeform 49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3" name="Oval 50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124" name="Group 23"/>
            <p:cNvGrpSpPr>
              <a:grpSpLocks/>
            </p:cNvGrpSpPr>
            <p:nvPr/>
          </p:nvGrpSpPr>
          <p:grpSpPr bwMode="auto">
            <a:xfrm rot="2759209">
              <a:off x="3017726" y="5873421"/>
              <a:ext cx="493738" cy="125322"/>
              <a:chOff x="2336" y="3128"/>
              <a:chExt cx="680" cy="181"/>
            </a:xfrm>
          </p:grpSpPr>
          <p:sp>
            <p:nvSpPr>
              <p:cNvPr id="125" name="Freeform 24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6" name="Oval 25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127" name="Group 17"/>
            <p:cNvGrpSpPr>
              <a:grpSpLocks/>
            </p:cNvGrpSpPr>
            <p:nvPr/>
          </p:nvGrpSpPr>
          <p:grpSpPr bwMode="auto">
            <a:xfrm rot="10800000">
              <a:off x="1447800" y="6096000"/>
              <a:ext cx="469400" cy="130556"/>
              <a:chOff x="2336" y="3128"/>
              <a:chExt cx="680" cy="181"/>
            </a:xfrm>
          </p:grpSpPr>
          <p:sp>
            <p:nvSpPr>
              <p:cNvPr id="128" name="Freeform 18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" name="Oval 19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</p:grpSp>
      <p:sp>
        <p:nvSpPr>
          <p:cNvPr id="130" name="Textfeld 129"/>
          <p:cNvSpPr txBox="1"/>
          <p:nvPr/>
        </p:nvSpPr>
        <p:spPr>
          <a:xfrm>
            <a:off x="5257800" y="228600"/>
            <a:ext cx="2209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Macroscopic</a:t>
            </a:r>
            <a:r>
              <a:rPr lang="de-DE" dirty="0" smtClean="0"/>
              <a:t> </a:t>
            </a:r>
            <a:r>
              <a:rPr lang="de-DE" dirty="0" err="1" smtClean="0"/>
              <a:t>Volumes</a:t>
            </a:r>
            <a:endParaRPr lang="de-DE" dirty="0"/>
          </a:p>
        </p:txBody>
      </p:sp>
      <p:sp>
        <p:nvSpPr>
          <p:cNvPr id="136" name="Textfeld 135"/>
          <p:cNvSpPr txBox="1"/>
          <p:nvPr/>
        </p:nvSpPr>
        <p:spPr>
          <a:xfrm>
            <a:off x="609600" y="3657600"/>
            <a:ext cx="10531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err="1" smtClean="0">
                <a:solidFill>
                  <a:schemeClr val="tx2"/>
                </a:solidFill>
              </a:rPr>
              <a:t>water</a:t>
            </a:r>
            <a:endParaRPr lang="de-DE" sz="28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5638800" y="5116513"/>
            <a:ext cx="3505200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>
                <a:latin typeface="Times New Roman" pitchFamily="18" charset="0"/>
              </a:rPr>
              <a:t>GISANS:  2 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nm &lt; </a:t>
            </a:r>
            <a:r>
              <a:rPr lang="el-GR" sz="2000">
                <a:latin typeface="Times New Roman" pitchFamily="18" charset="0"/>
                <a:cs typeface="Times New Roman" pitchFamily="18" charset="0"/>
              </a:rPr>
              <a:t>ζ</a:t>
            </a:r>
            <a:r>
              <a:rPr lang="en-US" sz="2000" baseline="-25000">
                <a:latin typeface="Times New Roman" pitchFamily="18" charset="0"/>
                <a:cs typeface="Times New Roman" pitchFamily="18" charset="0"/>
              </a:rPr>
              <a:t>//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 &lt; 600 nm</a:t>
            </a:r>
            <a:r>
              <a:rPr lang="en-US" sz="2000">
                <a:latin typeface="Times New Roman" pitchFamily="18" charset="0"/>
              </a:rPr>
              <a:t> </a:t>
            </a:r>
            <a:endParaRPr lang="de-DE" sz="200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de-DE" sz="2000">
                <a:solidFill>
                  <a:srgbClr val="33CC33"/>
                </a:solidFill>
                <a:latin typeface="Times New Roman" pitchFamily="18" charset="0"/>
              </a:rPr>
              <a:t>(large </a:t>
            </a:r>
            <a:r>
              <a:rPr lang="de-DE" sz="2000">
                <a:solidFill>
                  <a:srgbClr val="33CC33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</a:t>
            </a:r>
            <a:r>
              <a:rPr lang="de-DE" sz="2000" baseline="-25000">
                <a:solidFill>
                  <a:srgbClr val="33CC33"/>
                </a:solidFill>
                <a:latin typeface="Times New Roman" pitchFamily="18" charset="0"/>
              </a:rPr>
              <a:t>y</a:t>
            </a:r>
            <a:r>
              <a:rPr lang="de-DE" sz="2000">
                <a:solidFill>
                  <a:srgbClr val="33CC33"/>
                </a:solidFill>
                <a:latin typeface="Times New Roman" pitchFamily="18" charset="0"/>
              </a:rPr>
              <a:t>,  </a:t>
            </a:r>
            <a:r>
              <a:rPr lang="de-DE" sz="2000">
                <a:solidFill>
                  <a:srgbClr val="33CC33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</a:t>
            </a:r>
            <a:r>
              <a:rPr lang="en-US" sz="2000">
                <a:solidFill>
                  <a:srgbClr val="33CC33"/>
                </a:solidFill>
                <a:latin typeface="Times New Roman" pitchFamily="18" charset="0"/>
              </a:rPr>
              <a:t> </a:t>
            </a:r>
            <a:r>
              <a:rPr lang="de-DE" sz="2000">
                <a:solidFill>
                  <a:srgbClr val="33CC33"/>
                </a:solidFill>
                <a:latin typeface="Times New Roman" pitchFamily="18" charset="0"/>
              </a:rPr>
              <a:t>critical angle)</a:t>
            </a:r>
          </a:p>
          <a:p>
            <a:r>
              <a:rPr lang="de-DE" sz="2000">
                <a:solidFill>
                  <a:srgbClr val="33CC33"/>
                </a:solidFill>
                <a:latin typeface="Times New Roman" pitchFamily="18" charset="0"/>
              </a:rPr>
              <a:t>	  </a:t>
            </a:r>
            <a:r>
              <a:rPr lang="de-DE" sz="2000">
                <a:solidFill>
                  <a:srgbClr val="33CC33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</a:t>
            </a:r>
            <a:r>
              <a:rPr lang="en-US" sz="2000">
                <a:solidFill>
                  <a:srgbClr val="33CC33"/>
                </a:solidFill>
                <a:latin typeface="Times New Roman" pitchFamily="18" charset="0"/>
              </a:rPr>
              <a:t> </a:t>
            </a:r>
            <a:r>
              <a:rPr lang="de-DE" sz="2000">
                <a:solidFill>
                  <a:srgbClr val="33CC33"/>
                </a:solidFill>
                <a:latin typeface="Times New Roman" pitchFamily="18" charset="0"/>
              </a:rPr>
              <a:t>might be large...</a:t>
            </a:r>
            <a:endParaRPr lang="en-US" sz="2000">
              <a:solidFill>
                <a:srgbClr val="33CC33"/>
              </a:solidFill>
              <a:latin typeface="Times New Roman" pitchFamily="18" charset="0"/>
            </a:endParaRP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5626100" y="4597400"/>
            <a:ext cx="3505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>
                <a:latin typeface="Times New Roman" pitchFamily="18" charset="0"/>
              </a:rPr>
              <a:t>Reflect.:    1 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µm &lt; </a:t>
            </a:r>
            <a:r>
              <a:rPr lang="el-GR" sz="2000">
                <a:latin typeface="Times New Roman" pitchFamily="18" charset="0"/>
                <a:cs typeface="Times New Roman" pitchFamily="18" charset="0"/>
              </a:rPr>
              <a:t>ζ</a:t>
            </a:r>
            <a:r>
              <a:rPr lang="en-US" sz="2000" baseline="-25000">
                <a:latin typeface="Times New Roman" pitchFamily="18" charset="0"/>
                <a:cs typeface="Times New Roman" pitchFamily="18" charset="0"/>
              </a:rPr>
              <a:t>//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 &lt; 20 </a:t>
            </a:r>
            <a:r>
              <a:rPr lang="en-US" sz="2000">
                <a:latin typeface="Times New Roman" pitchFamily="18" charset="0"/>
              </a:rPr>
              <a:t>µm </a:t>
            </a:r>
          </a:p>
        </p:txBody>
      </p:sp>
      <p:grpSp>
        <p:nvGrpSpPr>
          <p:cNvPr id="4" name="Gruppieren 10"/>
          <p:cNvGrpSpPr>
            <a:grpSpLocks/>
          </p:cNvGrpSpPr>
          <p:nvPr/>
        </p:nvGrpSpPr>
        <p:grpSpPr bwMode="auto">
          <a:xfrm>
            <a:off x="1465263" y="898525"/>
            <a:ext cx="6330950" cy="3394075"/>
            <a:chOff x="1476375" y="1125538"/>
            <a:chExt cx="6330950" cy="3394075"/>
          </a:xfrm>
        </p:grpSpPr>
        <p:pic>
          <p:nvPicPr>
            <p:cNvPr id="5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 t="13258" b="11029"/>
            <a:stretch>
              <a:fillRect/>
            </a:stretch>
          </p:blipFill>
          <p:spPr bwMode="auto">
            <a:xfrm>
              <a:off x="1476375" y="1125538"/>
              <a:ext cx="6330950" cy="3394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 Box 9"/>
            <p:cNvSpPr txBox="1">
              <a:spLocks noChangeArrowheads="1"/>
            </p:cNvSpPr>
            <p:nvPr/>
          </p:nvSpPr>
          <p:spPr bwMode="auto">
            <a:xfrm>
              <a:off x="6200775" y="2255838"/>
              <a:ext cx="315913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de-DE" sz="2000">
                  <a:solidFill>
                    <a:srgbClr val="33CC33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</a:t>
              </a:r>
              <a:endParaRPr lang="en-US" sz="2000">
                <a:solidFill>
                  <a:srgbClr val="33CC33"/>
                </a:solidFill>
                <a:latin typeface="Times New Roman" pitchFamily="18" charset="0"/>
              </a:endParaRPr>
            </a:p>
          </p:txBody>
        </p:sp>
      </p:grpSp>
      <p:graphicFrame>
        <p:nvGraphicFramePr>
          <p:cNvPr id="7" name="Object 2"/>
          <p:cNvGraphicFramePr>
            <a:graphicFrameLocks noChangeAspect="1"/>
          </p:cNvGraphicFramePr>
          <p:nvPr/>
        </p:nvGraphicFramePr>
        <p:xfrm>
          <a:off x="561975" y="4500563"/>
          <a:ext cx="4667250" cy="1687512"/>
        </p:xfrm>
        <a:graphic>
          <a:graphicData uri="http://schemas.openxmlformats.org/presentationml/2006/ole">
            <p:oleObj spid="_x0000_s64514" r:id="rId4" imgW="2032000" imgH="736600" progId="Equation.3">
              <p:embed/>
            </p:oleObj>
          </a:graphicData>
        </a:graphic>
      </p:graphicFrame>
      <p:sp>
        <p:nvSpPr>
          <p:cNvPr id="8" name="Line 11"/>
          <p:cNvSpPr>
            <a:spLocks noChangeShapeType="1"/>
          </p:cNvSpPr>
          <p:nvPr/>
        </p:nvSpPr>
        <p:spPr bwMode="auto">
          <a:xfrm flipV="1">
            <a:off x="5175250" y="4822825"/>
            <a:ext cx="503238" cy="0"/>
          </a:xfrm>
          <a:prstGeom prst="line">
            <a:avLst/>
          </a:prstGeom>
          <a:noFill/>
          <a:ln w="57150">
            <a:solidFill>
              <a:srgbClr val="3366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>
            <a:off x="4114800" y="5345113"/>
            <a:ext cx="1524000" cy="0"/>
          </a:xfrm>
          <a:prstGeom prst="line">
            <a:avLst/>
          </a:prstGeom>
          <a:noFill/>
          <a:ln w="57150">
            <a:solidFill>
              <a:srgbClr val="66FF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10" name="Textfeld 11"/>
          <p:cNvSpPr txBox="1">
            <a:spLocks noChangeArrowheads="1"/>
          </p:cNvSpPr>
          <p:nvPr/>
        </p:nvSpPr>
        <p:spPr bwMode="auto">
          <a:xfrm>
            <a:off x="304800" y="228600"/>
            <a:ext cx="33321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800" u="sng" dirty="0" err="1">
                <a:latin typeface="Comic Sans MS" pitchFamily="66" charset="0"/>
              </a:rPr>
              <a:t>Grazing</a:t>
            </a:r>
            <a:r>
              <a:rPr lang="de-DE" sz="2800" u="sng" dirty="0">
                <a:latin typeface="Comic Sans MS" pitchFamily="66" charset="0"/>
              </a:rPr>
              <a:t> </a:t>
            </a:r>
            <a:r>
              <a:rPr lang="de-DE" sz="2800" u="sng" dirty="0" err="1">
                <a:latin typeface="Comic Sans MS" pitchFamily="66" charset="0"/>
              </a:rPr>
              <a:t>incidence</a:t>
            </a:r>
            <a:r>
              <a:rPr lang="de-DE" sz="2800" u="sng" dirty="0">
                <a:latin typeface="Comic Sans MS" pitchFamily="66" charset="0"/>
              </a:rPr>
              <a:t>: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3"/>
          <p:cNvSpPr txBox="1">
            <a:spLocks noChangeArrowheads="1"/>
          </p:cNvSpPr>
          <p:nvPr/>
        </p:nvSpPr>
        <p:spPr bwMode="auto">
          <a:xfrm>
            <a:off x="500063" y="1000125"/>
            <a:ext cx="76739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800" u="sng">
                <a:latin typeface="Comic Sans MS" pitchFamily="66" charset="0"/>
              </a:rPr>
              <a:t>Evanescent Wave:</a:t>
            </a:r>
            <a:r>
              <a:rPr lang="de-DE" sz="2800">
                <a:latin typeface="Comic Sans MS" pitchFamily="66" charset="0"/>
              </a:rPr>
              <a:t>       the depth information</a:t>
            </a:r>
          </a:p>
        </p:txBody>
      </p:sp>
      <p:sp>
        <p:nvSpPr>
          <p:cNvPr id="3" name="Rechteck 2"/>
          <p:cNvSpPr/>
          <p:nvPr/>
        </p:nvSpPr>
        <p:spPr bwMode="auto">
          <a:xfrm>
            <a:off x="642938" y="2714625"/>
            <a:ext cx="3357562" cy="314325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/>
          <a:lstStyle/>
          <a:p>
            <a:pPr>
              <a:defRPr/>
            </a:pPr>
            <a:endParaRPr lang="de-DE"/>
          </a:p>
        </p:txBody>
      </p:sp>
      <p:cxnSp>
        <p:nvCxnSpPr>
          <p:cNvPr id="4" name="Gerade Verbindung mit Pfeil 6"/>
          <p:cNvCxnSpPr>
            <a:cxnSpLocks noChangeShapeType="1"/>
          </p:cNvCxnSpPr>
          <p:nvPr/>
        </p:nvCxnSpPr>
        <p:spPr bwMode="auto">
          <a:xfrm>
            <a:off x="357188" y="2286000"/>
            <a:ext cx="2000250" cy="428625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5" name="Gerade Verbindung mit Pfeil 7"/>
          <p:cNvCxnSpPr>
            <a:cxnSpLocks noChangeShapeType="1"/>
          </p:cNvCxnSpPr>
          <p:nvPr/>
        </p:nvCxnSpPr>
        <p:spPr bwMode="auto">
          <a:xfrm flipV="1">
            <a:off x="2357438" y="2286000"/>
            <a:ext cx="1928812" cy="428625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6" name="Freihandform 12"/>
          <p:cNvSpPr>
            <a:spLocks noChangeArrowheads="1"/>
          </p:cNvSpPr>
          <p:nvPr/>
        </p:nvSpPr>
        <p:spPr bwMode="auto">
          <a:xfrm>
            <a:off x="1714500" y="2786063"/>
            <a:ext cx="1382713" cy="2765425"/>
          </a:xfrm>
          <a:custGeom>
            <a:avLst/>
            <a:gdLst>
              <a:gd name="T0" fmla="*/ 0 w 1382486"/>
              <a:gd name="T1" fmla="*/ 0 h 2764971"/>
              <a:gd name="T2" fmla="*/ 1386804 w 1382486"/>
              <a:gd name="T3" fmla="*/ 0 h 2764971"/>
              <a:gd name="T4" fmla="*/ 971850 w 1382486"/>
              <a:gd name="T5" fmla="*/ 218398 h 2764971"/>
              <a:gd name="T6" fmla="*/ 698865 w 1382486"/>
              <a:gd name="T7" fmla="*/ 404025 h 2764971"/>
              <a:gd name="T8" fmla="*/ 491386 w 1382486"/>
              <a:gd name="T9" fmla="*/ 622424 h 2764971"/>
              <a:gd name="T10" fmla="*/ 327598 w 1382486"/>
              <a:gd name="T11" fmla="*/ 884498 h 2764971"/>
              <a:gd name="T12" fmla="*/ 185627 w 1382486"/>
              <a:gd name="T13" fmla="*/ 1310376 h 2764971"/>
              <a:gd name="T14" fmla="*/ 76447 w 1382486"/>
              <a:gd name="T15" fmla="*/ 2063838 h 2764971"/>
              <a:gd name="T16" fmla="*/ 10924 w 1382486"/>
              <a:gd name="T17" fmla="*/ 2773620 h 2764971"/>
              <a:gd name="T18" fmla="*/ 0 w 1382486"/>
              <a:gd name="T19" fmla="*/ 0 h 276497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382486"/>
              <a:gd name="T31" fmla="*/ 0 h 2764971"/>
              <a:gd name="T32" fmla="*/ 1382486 w 1382486"/>
              <a:gd name="T33" fmla="*/ 2764971 h 2764971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382486" h="2764971">
                <a:moveTo>
                  <a:pt x="0" y="0"/>
                </a:moveTo>
                <a:lnTo>
                  <a:pt x="1382486" y="0"/>
                </a:lnTo>
                <a:lnTo>
                  <a:pt x="968829" y="217714"/>
                </a:lnTo>
                <a:lnTo>
                  <a:pt x="696686" y="402771"/>
                </a:lnTo>
                <a:lnTo>
                  <a:pt x="489857" y="620486"/>
                </a:lnTo>
                <a:lnTo>
                  <a:pt x="326572" y="881743"/>
                </a:lnTo>
                <a:lnTo>
                  <a:pt x="185057" y="1306286"/>
                </a:lnTo>
                <a:lnTo>
                  <a:pt x="76200" y="2057400"/>
                </a:lnTo>
                <a:lnTo>
                  <a:pt x="10886" y="2764971"/>
                </a:lnTo>
                <a:cubicBezTo>
                  <a:pt x="7257" y="1843314"/>
                  <a:pt x="3629" y="921657"/>
                  <a:pt x="0" y="0"/>
                </a:cubicBezTo>
                <a:close/>
              </a:path>
            </a:pathLst>
          </a:custGeom>
          <a:solidFill>
            <a:srgbClr val="FF0000"/>
          </a:solidFill>
          <a:ln w="9525" algn="ctr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endParaRPr lang="de-DE"/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/>
        </p:nvGraphicFramePr>
        <p:xfrm>
          <a:off x="6786563" y="5429250"/>
          <a:ext cx="2154237" cy="847725"/>
        </p:xfrm>
        <a:graphic>
          <a:graphicData uri="http://schemas.openxmlformats.org/presentationml/2006/ole">
            <p:oleObj spid="_x0000_s65538" name="Equation" r:id="rId3" imgW="774360" imgH="304560" progId="Equation.3">
              <p:embed/>
            </p:oleObj>
          </a:graphicData>
        </a:graphic>
      </p:graphicFrame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000250"/>
            <a:ext cx="4346575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0"/>
            <a:ext cx="38862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de-DE" dirty="0" err="1" smtClean="0"/>
              <a:t>Measurements</a:t>
            </a:r>
            <a:r>
              <a:rPr lang="de-DE" dirty="0" smtClean="0"/>
              <a:t> vs. </a:t>
            </a:r>
            <a:r>
              <a:rPr lang="de-DE" dirty="0" err="1" smtClean="0"/>
              <a:t>Fits</a:t>
            </a:r>
            <a:endParaRPr lang="en-US" dirty="0" smtClean="0"/>
          </a:p>
        </p:txBody>
      </p:sp>
      <p:pic>
        <p:nvPicPr>
          <p:cNvPr id="3" name="Picture 8" descr="1974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25975" y="4013200"/>
            <a:ext cx="2205038" cy="2071688"/>
          </a:xfrm>
          <a:noFill/>
        </p:spPr>
      </p:pic>
      <p:pic>
        <p:nvPicPr>
          <p:cNvPr id="4" name="Picture 9" descr="19743fi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981825" y="4052888"/>
            <a:ext cx="2162175" cy="2032000"/>
          </a:xfrm>
          <a:prstGeom prst="rect">
            <a:avLst/>
          </a:prstGeom>
          <a:noFill/>
        </p:spPr>
      </p:pic>
      <p:pic>
        <p:nvPicPr>
          <p:cNvPr id="5" name="Picture 10" descr="1978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625975" y="1857375"/>
            <a:ext cx="2179638" cy="2047875"/>
          </a:xfrm>
          <a:prstGeom prst="rect">
            <a:avLst/>
          </a:prstGeom>
          <a:noFill/>
        </p:spPr>
      </p:pic>
      <p:pic>
        <p:nvPicPr>
          <p:cNvPr id="6" name="Picture 11" descr="19781fi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6981825" y="1858963"/>
            <a:ext cx="2144713" cy="2014537"/>
          </a:xfrm>
          <a:prstGeom prst="rect">
            <a:avLst/>
          </a:prstGeom>
          <a:noFill/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3" y="1928813"/>
            <a:ext cx="3387725" cy="445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7772400" cy="1143000"/>
          </a:xfrm>
        </p:spPr>
        <p:txBody>
          <a:bodyPr/>
          <a:lstStyle/>
          <a:p>
            <a:pPr eaLnBrk="1" hangingPunct="1"/>
            <a:r>
              <a:rPr lang="de-DE" dirty="0" err="1" smtClean="0"/>
              <a:t>Results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GISANS</a:t>
            </a:r>
            <a:endParaRPr lang="en-US" dirty="0" smtClean="0"/>
          </a:p>
        </p:txBody>
      </p:sp>
      <p:pic>
        <p:nvPicPr>
          <p:cNvPr id="3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3" y="1643063"/>
            <a:ext cx="4800600" cy="464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50" y="2357438"/>
            <a:ext cx="2714625" cy="151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63" y="928688"/>
            <a:ext cx="228600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feld 16"/>
          <p:cNvSpPr txBox="1">
            <a:spLocks noChangeArrowheads="1"/>
          </p:cNvSpPr>
          <p:nvPr/>
        </p:nvSpPr>
        <p:spPr bwMode="auto">
          <a:xfrm>
            <a:off x="5715000" y="4429125"/>
            <a:ext cx="3271838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 b="1">
                <a:solidFill>
                  <a:srgbClr val="00B050"/>
                </a:solidFill>
              </a:rPr>
              <a:t>Lamellar: Peak</a:t>
            </a:r>
          </a:p>
          <a:p>
            <a:endParaRPr lang="de-DE" sz="2000" b="1">
              <a:solidFill>
                <a:srgbClr val="00B050"/>
              </a:solidFill>
            </a:endParaRPr>
          </a:p>
          <a:p>
            <a:r>
              <a:rPr lang="de-DE" sz="2000" b="1">
                <a:solidFill>
                  <a:srgbClr val="00B050"/>
                </a:solidFill>
              </a:rPr>
              <a:t>Isotropic: perforated lam.</a:t>
            </a:r>
          </a:p>
          <a:p>
            <a:r>
              <a:rPr lang="de-DE" sz="2000" b="1">
                <a:solidFill>
                  <a:srgbClr val="00B050"/>
                </a:solidFill>
              </a:rPr>
              <a:t>                </a:t>
            </a:r>
            <a:r>
              <a:rPr lang="de-DE" sz="2000" b="1">
                <a:solidFill>
                  <a:srgbClr val="FF0000"/>
                </a:solidFill>
              </a:rPr>
              <a:t>+</a:t>
            </a:r>
            <a:r>
              <a:rPr lang="de-DE" sz="2000" b="1">
                <a:solidFill>
                  <a:srgbClr val="00B050"/>
                </a:solidFill>
              </a:rPr>
              <a:t> bicontinuous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Nikon_Rheometer\DSC_0223.JPG"/>
          <p:cNvPicPr>
            <a:picLocks noChangeAspect="1" noChangeArrowheads="1"/>
          </p:cNvPicPr>
          <p:nvPr/>
        </p:nvPicPr>
        <p:blipFill>
          <a:blip r:embed="rId2" cstate="print"/>
          <a:srcRect t="12688"/>
          <a:stretch>
            <a:fillRect/>
          </a:stretch>
        </p:blipFill>
        <p:spPr bwMode="auto">
          <a:xfrm>
            <a:off x="1447800" y="0"/>
            <a:ext cx="5226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Gerade Verbindung mit Pfeil 4"/>
          <p:cNvCxnSpPr/>
          <p:nvPr/>
        </p:nvCxnSpPr>
        <p:spPr>
          <a:xfrm flipV="1">
            <a:off x="533400" y="4495800"/>
            <a:ext cx="2057400" cy="1600200"/>
          </a:xfrm>
          <a:prstGeom prst="straightConnector1">
            <a:avLst/>
          </a:prstGeom>
          <a:ln w="444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mit Pfeil 5"/>
          <p:cNvCxnSpPr/>
          <p:nvPr/>
        </p:nvCxnSpPr>
        <p:spPr>
          <a:xfrm flipV="1">
            <a:off x="2819400" y="3276600"/>
            <a:ext cx="1447800" cy="1066800"/>
          </a:xfrm>
          <a:prstGeom prst="straightConnector1">
            <a:avLst/>
          </a:prstGeom>
          <a:ln w="44450">
            <a:solidFill>
              <a:srgbClr val="FF0000">
                <a:alpha val="50000"/>
              </a:srgb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9"/>
          <p:cNvSpPr txBox="1">
            <a:spLocks noChangeArrowheads="1"/>
          </p:cNvSpPr>
          <p:nvPr/>
        </p:nvSpPr>
        <p:spPr bwMode="auto">
          <a:xfrm>
            <a:off x="0" y="5791200"/>
            <a:ext cx="487363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4400" b="1">
                <a:solidFill>
                  <a:srgbClr val="FF0000"/>
                </a:solidFill>
                <a:latin typeface="Calibri" pitchFamily="34" charset="0"/>
              </a:rPr>
              <a:t>n</a:t>
            </a:r>
          </a:p>
        </p:txBody>
      </p:sp>
      <p:sp>
        <p:nvSpPr>
          <p:cNvPr id="8" name="Ellipse 7"/>
          <p:cNvSpPr/>
          <p:nvPr/>
        </p:nvSpPr>
        <p:spPr>
          <a:xfrm>
            <a:off x="7086600" y="3276600"/>
            <a:ext cx="1905000" cy="19050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9" name="Ellipse 8"/>
          <p:cNvSpPr/>
          <p:nvPr/>
        </p:nvSpPr>
        <p:spPr>
          <a:xfrm>
            <a:off x="7239000" y="3429000"/>
            <a:ext cx="1600200" cy="16002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10" name="Ellipse 9"/>
          <p:cNvSpPr/>
          <p:nvPr/>
        </p:nvSpPr>
        <p:spPr>
          <a:xfrm>
            <a:off x="7391400" y="3581400"/>
            <a:ext cx="1295400" cy="12954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11" name="Ellipse 10"/>
          <p:cNvSpPr/>
          <p:nvPr/>
        </p:nvSpPr>
        <p:spPr>
          <a:xfrm>
            <a:off x="7467600" y="3657600"/>
            <a:ext cx="1143000" cy="1143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12" name="Gerade Verbindung mit Pfeil 11"/>
          <p:cNvCxnSpPr/>
          <p:nvPr/>
        </p:nvCxnSpPr>
        <p:spPr>
          <a:xfrm rot="16200000" flipV="1">
            <a:off x="6438900" y="4076700"/>
            <a:ext cx="3200400" cy="76200"/>
          </a:xfrm>
          <a:prstGeom prst="straightConnector1">
            <a:avLst/>
          </a:prstGeom>
          <a:ln w="444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4"/>
          <p:cNvSpPr txBox="1">
            <a:spLocks noChangeArrowheads="1"/>
          </p:cNvSpPr>
          <p:nvPr/>
        </p:nvSpPr>
        <p:spPr bwMode="auto">
          <a:xfrm>
            <a:off x="7848600" y="5562600"/>
            <a:ext cx="487363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4400" b="1">
                <a:solidFill>
                  <a:srgbClr val="FF0000"/>
                </a:solidFill>
                <a:latin typeface="Calibri" pitchFamily="34" charset="0"/>
              </a:rPr>
              <a:t>n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4"/>
          <p:cNvSpPr txBox="1">
            <a:spLocks noChangeArrowheads="1"/>
          </p:cNvSpPr>
          <p:nvPr/>
        </p:nvSpPr>
        <p:spPr bwMode="auto">
          <a:xfrm>
            <a:off x="152400" y="228600"/>
            <a:ext cx="65659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800" b="1">
                <a:latin typeface="Calibri" pitchFamily="34" charset="0"/>
              </a:rPr>
              <a:t>Microemulsion with Unsymmetric Polymer</a:t>
            </a:r>
          </a:p>
        </p:txBody>
      </p:sp>
      <p:grpSp>
        <p:nvGrpSpPr>
          <p:cNvPr id="5" name="Gruppieren 153"/>
          <p:cNvGrpSpPr>
            <a:grpSpLocks/>
          </p:cNvGrpSpPr>
          <p:nvPr/>
        </p:nvGrpSpPr>
        <p:grpSpPr bwMode="auto">
          <a:xfrm>
            <a:off x="1143000" y="1524000"/>
            <a:ext cx="6858000" cy="4419600"/>
            <a:chOff x="1143000" y="1524000"/>
            <a:chExt cx="6858000" cy="4419600"/>
          </a:xfrm>
        </p:grpSpPr>
        <p:sp>
          <p:nvSpPr>
            <p:cNvPr id="6" name="Rechteck 5"/>
            <p:cNvSpPr/>
            <p:nvPr/>
          </p:nvSpPr>
          <p:spPr bwMode="auto">
            <a:xfrm>
              <a:off x="1143000" y="1524000"/>
              <a:ext cx="6858000" cy="4419600"/>
            </a:xfrm>
            <a:prstGeom prst="rect">
              <a:avLst/>
            </a:prstGeom>
            <a:solidFill>
              <a:srgbClr val="00B0F0">
                <a:alpha val="73000"/>
              </a:srgbClr>
            </a:solidFill>
            <a:ln w="19050">
              <a:solidFill>
                <a:srgbClr val="2E00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2800" b="1" dirty="0">
                  <a:solidFill>
                    <a:srgbClr val="2E00F2"/>
                  </a:solidFill>
                </a:rPr>
                <a:t>WATER</a:t>
              </a:r>
            </a:p>
          </p:txBody>
        </p:sp>
        <p:sp>
          <p:nvSpPr>
            <p:cNvPr id="7" name="Ellipse 6"/>
            <p:cNvSpPr/>
            <p:nvPr/>
          </p:nvSpPr>
          <p:spPr bwMode="auto">
            <a:xfrm>
              <a:off x="5410200" y="3352800"/>
              <a:ext cx="1524000" cy="1524000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8" name="Ellipse 7"/>
            <p:cNvSpPr/>
            <p:nvPr/>
          </p:nvSpPr>
          <p:spPr bwMode="auto">
            <a:xfrm>
              <a:off x="2286000" y="2971800"/>
              <a:ext cx="1371600" cy="1371600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grpSp>
          <p:nvGrpSpPr>
            <p:cNvPr id="9" name="Gruppieren 32"/>
            <p:cNvGrpSpPr>
              <a:grpSpLocks/>
            </p:cNvGrpSpPr>
            <p:nvPr/>
          </p:nvGrpSpPr>
          <p:grpSpPr bwMode="auto">
            <a:xfrm>
              <a:off x="2928938" y="2187575"/>
              <a:ext cx="885825" cy="1339850"/>
              <a:chOff x="2928938" y="2187575"/>
              <a:chExt cx="885825" cy="1339850"/>
            </a:xfrm>
          </p:grpSpPr>
          <p:sp>
            <p:nvSpPr>
              <p:cNvPr id="127" name="Freihandform 30"/>
              <p:cNvSpPr/>
              <p:nvPr/>
            </p:nvSpPr>
            <p:spPr>
              <a:xfrm>
                <a:off x="2928938" y="3036888"/>
                <a:ext cx="304800" cy="490537"/>
              </a:xfrm>
              <a:custGeom>
                <a:avLst/>
                <a:gdLst>
                  <a:gd name="connsiteX0" fmla="*/ 76199 w 304799"/>
                  <a:gd name="connsiteY0" fmla="*/ 489857 h 489857"/>
                  <a:gd name="connsiteX1" fmla="*/ 21771 w 304799"/>
                  <a:gd name="connsiteY1" fmla="*/ 293915 h 489857"/>
                  <a:gd name="connsiteX2" fmla="*/ 206828 w 304799"/>
                  <a:gd name="connsiteY2" fmla="*/ 283029 h 489857"/>
                  <a:gd name="connsiteX3" fmla="*/ 293913 w 304799"/>
                  <a:gd name="connsiteY3" fmla="*/ 185057 h 489857"/>
                  <a:gd name="connsiteX4" fmla="*/ 174171 w 304799"/>
                  <a:gd name="connsiteY4" fmla="*/ 32657 h 489857"/>
                  <a:gd name="connsiteX5" fmla="*/ 304799 w 304799"/>
                  <a:gd name="connsiteY5" fmla="*/ 0 h 489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4799" h="489857">
                    <a:moveTo>
                      <a:pt x="76199" y="489857"/>
                    </a:moveTo>
                    <a:cubicBezTo>
                      <a:pt x="38099" y="409121"/>
                      <a:pt x="0" y="328386"/>
                      <a:pt x="21771" y="293915"/>
                    </a:cubicBezTo>
                    <a:cubicBezTo>
                      <a:pt x="43542" y="259444"/>
                      <a:pt x="161471" y="301172"/>
                      <a:pt x="206828" y="283029"/>
                    </a:cubicBezTo>
                    <a:cubicBezTo>
                      <a:pt x="252185" y="264886"/>
                      <a:pt x="299356" y="226786"/>
                      <a:pt x="293913" y="185057"/>
                    </a:cubicBezTo>
                    <a:cubicBezTo>
                      <a:pt x="288470" y="143328"/>
                      <a:pt x="172357" y="63500"/>
                      <a:pt x="174171" y="32657"/>
                    </a:cubicBezTo>
                    <a:cubicBezTo>
                      <a:pt x="175985" y="1814"/>
                      <a:pt x="240392" y="907"/>
                      <a:pt x="304799" y="0"/>
                    </a:cubicBezTo>
                  </a:path>
                </a:pathLst>
              </a:custGeom>
              <a:ln w="444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128" name="Freihandform 31"/>
              <p:cNvSpPr/>
              <p:nvPr/>
            </p:nvSpPr>
            <p:spPr>
              <a:xfrm>
                <a:off x="3148013" y="2187575"/>
                <a:ext cx="666750" cy="827088"/>
              </a:xfrm>
              <a:custGeom>
                <a:avLst/>
                <a:gdLst>
                  <a:gd name="connsiteX0" fmla="*/ 96157 w 667657"/>
                  <a:gd name="connsiteY0" fmla="*/ 827315 h 827315"/>
                  <a:gd name="connsiteX1" fmla="*/ 226785 w 667657"/>
                  <a:gd name="connsiteY1" fmla="*/ 794658 h 827315"/>
                  <a:gd name="connsiteX2" fmla="*/ 411843 w 667657"/>
                  <a:gd name="connsiteY2" fmla="*/ 751115 h 827315"/>
                  <a:gd name="connsiteX3" fmla="*/ 74385 w 667657"/>
                  <a:gd name="connsiteY3" fmla="*/ 642258 h 827315"/>
                  <a:gd name="connsiteX4" fmla="*/ 85271 w 667657"/>
                  <a:gd name="connsiteY4" fmla="*/ 402772 h 827315"/>
                  <a:gd name="connsiteX5" fmla="*/ 586014 w 667657"/>
                  <a:gd name="connsiteY5" fmla="*/ 304801 h 827315"/>
                  <a:gd name="connsiteX6" fmla="*/ 575128 w 667657"/>
                  <a:gd name="connsiteY6" fmla="*/ 533401 h 827315"/>
                  <a:gd name="connsiteX7" fmla="*/ 335643 w 667657"/>
                  <a:gd name="connsiteY7" fmla="*/ 576943 h 827315"/>
                  <a:gd name="connsiteX8" fmla="*/ 215900 w 667657"/>
                  <a:gd name="connsiteY8" fmla="*/ 446315 h 827315"/>
                  <a:gd name="connsiteX9" fmla="*/ 466271 w 667657"/>
                  <a:gd name="connsiteY9" fmla="*/ 304801 h 827315"/>
                  <a:gd name="connsiteX10" fmla="*/ 400957 w 667657"/>
                  <a:gd name="connsiteY10" fmla="*/ 119743 h 827315"/>
                  <a:gd name="connsiteX11" fmla="*/ 270328 w 667657"/>
                  <a:gd name="connsiteY11" fmla="*/ 10886 h 827315"/>
                  <a:gd name="connsiteX12" fmla="*/ 139700 w 667657"/>
                  <a:gd name="connsiteY12" fmla="*/ 185058 h 827315"/>
                  <a:gd name="connsiteX13" fmla="*/ 596900 w 667657"/>
                  <a:gd name="connsiteY13" fmla="*/ 185058 h 827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67657" h="827315">
                    <a:moveTo>
                      <a:pt x="96157" y="827315"/>
                    </a:moveTo>
                    <a:lnTo>
                      <a:pt x="226785" y="794658"/>
                    </a:lnTo>
                    <a:cubicBezTo>
                      <a:pt x="279399" y="781958"/>
                      <a:pt x="437243" y="776515"/>
                      <a:pt x="411843" y="751115"/>
                    </a:cubicBezTo>
                    <a:cubicBezTo>
                      <a:pt x="386443" y="725715"/>
                      <a:pt x="128814" y="700315"/>
                      <a:pt x="74385" y="642258"/>
                    </a:cubicBezTo>
                    <a:cubicBezTo>
                      <a:pt x="19956" y="584201"/>
                      <a:pt x="0" y="459015"/>
                      <a:pt x="85271" y="402772"/>
                    </a:cubicBezTo>
                    <a:cubicBezTo>
                      <a:pt x="170542" y="346529"/>
                      <a:pt x="504371" y="283030"/>
                      <a:pt x="586014" y="304801"/>
                    </a:cubicBezTo>
                    <a:cubicBezTo>
                      <a:pt x="667657" y="326572"/>
                      <a:pt x="616856" y="488044"/>
                      <a:pt x="575128" y="533401"/>
                    </a:cubicBezTo>
                    <a:cubicBezTo>
                      <a:pt x="533400" y="578758"/>
                      <a:pt x="395514" y="591457"/>
                      <a:pt x="335643" y="576943"/>
                    </a:cubicBezTo>
                    <a:cubicBezTo>
                      <a:pt x="275772" y="562429"/>
                      <a:pt x="194129" y="491672"/>
                      <a:pt x="215900" y="446315"/>
                    </a:cubicBezTo>
                    <a:cubicBezTo>
                      <a:pt x="237671" y="400958"/>
                      <a:pt x="435428" y="359230"/>
                      <a:pt x="466271" y="304801"/>
                    </a:cubicBezTo>
                    <a:cubicBezTo>
                      <a:pt x="497114" y="250372"/>
                      <a:pt x="433614" y="168729"/>
                      <a:pt x="400957" y="119743"/>
                    </a:cubicBezTo>
                    <a:cubicBezTo>
                      <a:pt x="368300" y="70757"/>
                      <a:pt x="313871" y="0"/>
                      <a:pt x="270328" y="10886"/>
                    </a:cubicBezTo>
                    <a:cubicBezTo>
                      <a:pt x="226785" y="21772"/>
                      <a:pt x="85271" y="156029"/>
                      <a:pt x="139700" y="185058"/>
                    </a:cubicBezTo>
                    <a:cubicBezTo>
                      <a:pt x="194129" y="214087"/>
                      <a:pt x="395514" y="199572"/>
                      <a:pt x="596900" y="185058"/>
                    </a:cubicBezTo>
                  </a:path>
                </a:pathLst>
              </a:custGeom>
              <a:ln w="44450">
                <a:solidFill>
                  <a:srgbClr val="2E00F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 dirty="0"/>
              </a:p>
              <a:p>
                <a:pPr algn="ctr">
                  <a:defRPr/>
                </a:pPr>
                <a:endParaRPr lang="de-DE" dirty="0"/>
              </a:p>
            </p:txBody>
          </p:sp>
        </p:grpSp>
        <p:grpSp>
          <p:nvGrpSpPr>
            <p:cNvPr id="10" name="Gruppieren 33"/>
            <p:cNvGrpSpPr>
              <a:grpSpLocks/>
            </p:cNvGrpSpPr>
            <p:nvPr/>
          </p:nvGrpSpPr>
          <p:grpSpPr bwMode="auto">
            <a:xfrm rot="4356147">
              <a:off x="3297649" y="3457490"/>
              <a:ext cx="887203" cy="1340129"/>
              <a:chOff x="2926575" y="2189037"/>
              <a:chExt cx="887203" cy="1340129"/>
            </a:xfrm>
          </p:grpSpPr>
          <p:sp>
            <p:nvSpPr>
              <p:cNvPr id="125" name="Freihandform 34"/>
              <p:cNvSpPr/>
              <p:nvPr/>
            </p:nvSpPr>
            <p:spPr>
              <a:xfrm>
                <a:off x="2926575" y="3038628"/>
                <a:ext cx="304800" cy="490538"/>
              </a:xfrm>
              <a:custGeom>
                <a:avLst/>
                <a:gdLst>
                  <a:gd name="connsiteX0" fmla="*/ 76199 w 304799"/>
                  <a:gd name="connsiteY0" fmla="*/ 489857 h 489857"/>
                  <a:gd name="connsiteX1" fmla="*/ 21771 w 304799"/>
                  <a:gd name="connsiteY1" fmla="*/ 293915 h 489857"/>
                  <a:gd name="connsiteX2" fmla="*/ 206828 w 304799"/>
                  <a:gd name="connsiteY2" fmla="*/ 283029 h 489857"/>
                  <a:gd name="connsiteX3" fmla="*/ 293913 w 304799"/>
                  <a:gd name="connsiteY3" fmla="*/ 185057 h 489857"/>
                  <a:gd name="connsiteX4" fmla="*/ 174171 w 304799"/>
                  <a:gd name="connsiteY4" fmla="*/ 32657 h 489857"/>
                  <a:gd name="connsiteX5" fmla="*/ 304799 w 304799"/>
                  <a:gd name="connsiteY5" fmla="*/ 0 h 489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4799" h="489857">
                    <a:moveTo>
                      <a:pt x="76199" y="489857"/>
                    </a:moveTo>
                    <a:cubicBezTo>
                      <a:pt x="38099" y="409121"/>
                      <a:pt x="0" y="328386"/>
                      <a:pt x="21771" y="293915"/>
                    </a:cubicBezTo>
                    <a:cubicBezTo>
                      <a:pt x="43542" y="259444"/>
                      <a:pt x="161471" y="301172"/>
                      <a:pt x="206828" y="283029"/>
                    </a:cubicBezTo>
                    <a:cubicBezTo>
                      <a:pt x="252185" y="264886"/>
                      <a:pt x="299356" y="226786"/>
                      <a:pt x="293913" y="185057"/>
                    </a:cubicBezTo>
                    <a:cubicBezTo>
                      <a:pt x="288470" y="143328"/>
                      <a:pt x="172357" y="63500"/>
                      <a:pt x="174171" y="32657"/>
                    </a:cubicBezTo>
                    <a:cubicBezTo>
                      <a:pt x="175985" y="1814"/>
                      <a:pt x="240392" y="907"/>
                      <a:pt x="304799" y="0"/>
                    </a:cubicBezTo>
                  </a:path>
                </a:pathLst>
              </a:custGeom>
              <a:ln w="444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126" name="Freihandform 35"/>
              <p:cNvSpPr/>
              <p:nvPr/>
            </p:nvSpPr>
            <p:spPr>
              <a:xfrm>
                <a:off x="3145441" y="2189037"/>
                <a:ext cx="668337" cy="827087"/>
              </a:xfrm>
              <a:custGeom>
                <a:avLst/>
                <a:gdLst>
                  <a:gd name="connsiteX0" fmla="*/ 96157 w 667657"/>
                  <a:gd name="connsiteY0" fmla="*/ 827315 h 827315"/>
                  <a:gd name="connsiteX1" fmla="*/ 226785 w 667657"/>
                  <a:gd name="connsiteY1" fmla="*/ 794658 h 827315"/>
                  <a:gd name="connsiteX2" fmla="*/ 411843 w 667657"/>
                  <a:gd name="connsiteY2" fmla="*/ 751115 h 827315"/>
                  <a:gd name="connsiteX3" fmla="*/ 74385 w 667657"/>
                  <a:gd name="connsiteY3" fmla="*/ 642258 h 827315"/>
                  <a:gd name="connsiteX4" fmla="*/ 85271 w 667657"/>
                  <a:gd name="connsiteY4" fmla="*/ 402772 h 827315"/>
                  <a:gd name="connsiteX5" fmla="*/ 586014 w 667657"/>
                  <a:gd name="connsiteY5" fmla="*/ 304801 h 827315"/>
                  <a:gd name="connsiteX6" fmla="*/ 575128 w 667657"/>
                  <a:gd name="connsiteY6" fmla="*/ 533401 h 827315"/>
                  <a:gd name="connsiteX7" fmla="*/ 335643 w 667657"/>
                  <a:gd name="connsiteY7" fmla="*/ 576943 h 827315"/>
                  <a:gd name="connsiteX8" fmla="*/ 215900 w 667657"/>
                  <a:gd name="connsiteY8" fmla="*/ 446315 h 827315"/>
                  <a:gd name="connsiteX9" fmla="*/ 466271 w 667657"/>
                  <a:gd name="connsiteY9" fmla="*/ 304801 h 827315"/>
                  <a:gd name="connsiteX10" fmla="*/ 400957 w 667657"/>
                  <a:gd name="connsiteY10" fmla="*/ 119743 h 827315"/>
                  <a:gd name="connsiteX11" fmla="*/ 270328 w 667657"/>
                  <a:gd name="connsiteY11" fmla="*/ 10886 h 827315"/>
                  <a:gd name="connsiteX12" fmla="*/ 139700 w 667657"/>
                  <a:gd name="connsiteY12" fmla="*/ 185058 h 827315"/>
                  <a:gd name="connsiteX13" fmla="*/ 596900 w 667657"/>
                  <a:gd name="connsiteY13" fmla="*/ 185058 h 827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67657" h="827315">
                    <a:moveTo>
                      <a:pt x="96157" y="827315"/>
                    </a:moveTo>
                    <a:lnTo>
                      <a:pt x="226785" y="794658"/>
                    </a:lnTo>
                    <a:cubicBezTo>
                      <a:pt x="279399" y="781958"/>
                      <a:pt x="437243" y="776515"/>
                      <a:pt x="411843" y="751115"/>
                    </a:cubicBezTo>
                    <a:cubicBezTo>
                      <a:pt x="386443" y="725715"/>
                      <a:pt x="128814" y="700315"/>
                      <a:pt x="74385" y="642258"/>
                    </a:cubicBezTo>
                    <a:cubicBezTo>
                      <a:pt x="19956" y="584201"/>
                      <a:pt x="0" y="459015"/>
                      <a:pt x="85271" y="402772"/>
                    </a:cubicBezTo>
                    <a:cubicBezTo>
                      <a:pt x="170542" y="346529"/>
                      <a:pt x="504371" y="283030"/>
                      <a:pt x="586014" y="304801"/>
                    </a:cubicBezTo>
                    <a:cubicBezTo>
                      <a:pt x="667657" y="326572"/>
                      <a:pt x="616856" y="488044"/>
                      <a:pt x="575128" y="533401"/>
                    </a:cubicBezTo>
                    <a:cubicBezTo>
                      <a:pt x="533400" y="578758"/>
                      <a:pt x="395514" y="591457"/>
                      <a:pt x="335643" y="576943"/>
                    </a:cubicBezTo>
                    <a:cubicBezTo>
                      <a:pt x="275772" y="562429"/>
                      <a:pt x="194129" y="491672"/>
                      <a:pt x="215900" y="446315"/>
                    </a:cubicBezTo>
                    <a:cubicBezTo>
                      <a:pt x="237671" y="400958"/>
                      <a:pt x="435428" y="359230"/>
                      <a:pt x="466271" y="304801"/>
                    </a:cubicBezTo>
                    <a:cubicBezTo>
                      <a:pt x="497114" y="250372"/>
                      <a:pt x="433614" y="168729"/>
                      <a:pt x="400957" y="119743"/>
                    </a:cubicBezTo>
                    <a:cubicBezTo>
                      <a:pt x="368300" y="70757"/>
                      <a:pt x="313871" y="0"/>
                      <a:pt x="270328" y="10886"/>
                    </a:cubicBezTo>
                    <a:cubicBezTo>
                      <a:pt x="226785" y="21772"/>
                      <a:pt x="85271" y="156029"/>
                      <a:pt x="139700" y="185058"/>
                    </a:cubicBezTo>
                    <a:cubicBezTo>
                      <a:pt x="194129" y="214087"/>
                      <a:pt x="395514" y="199572"/>
                      <a:pt x="596900" y="185058"/>
                    </a:cubicBezTo>
                  </a:path>
                </a:pathLst>
              </a:custGeom>
              <a:ln w="44450">
                <a:solidFill>
                  <a:srgbClr val="2E00F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</p:grpSp>
        <p:grpSp>
          <p:nvGrpSpPr>
            <p:cNvPr id="11" name="Gruppieren 36"/>
            <p:cNvGrpSpPr>
              <a:grpSpLocks/>
            </p:cNvGrpSpPr>
            <p:nvPr/>
          </p:nvGrpSpPr>
          <p:grpSpPr bwMode="auto">
            <a:xfrm rot="-6769381">
              <a:off x="1638741" y="3046365"/>
              <a:ext cx="889525" cy="1340075"/>
              <a:chOff x="2927610" y="2186578"/>
              <a:chExt cx="889525" cy="1340075"/>
            </a:xfrm>
          </p:grpSpPr>
          <p:sp>
            <p:nvSpPr>
              <p:cNvPr id="123" name="Freihandform 37"/>
              <p:cNvSpPr/>
              <p:nvPr/>
            </p:nvSpPr>
            <p:spPr>
              <a:xfrm>
                <a:off x="2927610" y="3036115"/>
                <a:ext cx="304800" cy="490538"/>
              </a:xfrm>
              <a:custGeom>
                <a:avLst/>
                <a:gdLst>
                  <a:gd name="connsiteX0" fmla="*/ 76199 w 304799"/>
                  <a:gd name="connsiteY0" fmla="*/ 489857 h 489857"/>
                  <a:gd name="connsiteX1" fmla="*/ 21771 w 304799"/>
                  <a:gd name="connsiteY1" fmla="*/ 293915 h 489857"/>
                  <a:gd name="connsiteX2" fmla="*/ 206828 w 304799"/>
                  <a:gd name="connsiteY2" fmla="*/ 283029 h 489857"/>
                  <a:gd name="connsiteX3" fmla="*/ 293913 w 304799"/>
                  <a:gd name="connsiteY3" fmla="*/ 185057 h 489857"/>
                  <a:gd name="connsiteX4" fmla="*/ 174171 w 304799"/>
                  <a:gd name="connsiteY4" fmla="*/ 32657 h 489857"/>
                  <a:gd name="connsiteX5" fmla="*/ 304799 w 304799"/>
                  <a:gd name="connsiteY5" fmla="*/ 0 h 489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4799" h="489857">
                    <a:moveTo>
                      <a:pt x="76199" y="489857"/>
                    </a:moveTo>
                    <a:cubicBezTo>
                      <a:pt x="38099" y="409121"/>
                      <a:pt x="0" y="328386"/>
                      <a:pt x="21771" y="293915"/>
                    </a:cubicBezTo>
                    <a:cubicBezTo>
                      <a:pt x="43542" y="259444"/>
                      <a:pt x="161471" y="301172"/>
                      <a:pt x="206828" y="283029"/>
                    </a:cubicBezTo>
                    <a:cubicBezTo>
                      <a:pt x="252185" y="264886"/>
                      <a:pt x="299356" y="226786"/>
                      <a:pt x="293913" y="185057"/>
                    </a:cubicBezTo>
                    <a:cubicBezTo>
                      <a:pt x="288470" y="143328"/>
                      <a:pt x="172357" y="63500"/>
                      <a:pt x="174171" y="32657"/>
                    </a:cubicBezTo>
                    <a:cubicBezTo>
                      <a:pt x="175985" y="1814"/>
                      <a:pt x="240392" y="907"/>
                      <a:pt x="304799" y="0"/>
                    </a:cubicBezTo>
                  </a:path>
                </a:pathLst>
              </a:custGeom>
              <a:ln w="444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124" name="Freihandform 38"/>
              <p:cNvSpPr/>
              <p:nvPr/>
            </p:nvSpPr>
            <p:spPr>
              <a:xfrm>
                <a:off x="3148798" y="2186578"/>
                <a:ext cx="668337" cy="827088"/>
              </a:xfrm>
              <a:custGeom>
                <a:avLst/>
                <a:gdLst>
                  <a:gd name="connsiteX0" fmla="*/ 96157 w 667657"/>
                  <a:gd name="connsiteY0" fmla="*/ 827315 h 827315"/>
                  <a:gd name="connsiteX1" fmla="*/ 226785 w 667657"/>
                  <a:gd name="connsiteY1" fmla="*/ 794658 h 827315"/>
                  <a:gd name="connsiteX2" fmla="*/ 411843 w 667657"/>
                  <a:gd name="connsiteY2" fmla="*/ 751115 h 827315"/>
                  <a:gd name="connsiteX3" fmla="*/ 74385 w 667657"/>
                  <a:gd name="connsiteY3" fmla="*/ 642258 h 827315"/>
                  <a:gd name="connsiteX4" fmla="*/ 85271 w 667657"/>
                  <a:gd name="connsiteY4" fmla="*/ 402772 h 827315"/>
                  <a:gd name="connsiteX5" fmla="*/ 586014 w 667657"/>
                  <a:gd name="connsiteY5" fmla="*/ 304801 h 827315"/>
                  <a:gd name="connsiteX6" fmla="*/ 575128 w 667657"/>
                  <a:gd name="connsiteY6" fmla="*/ 533401 h 827315"/>
                  <a:gd name="connsiteX7" fmla="*/ 335643 w 667657"/>
                  <a:gd name="connsiteY7" fmla="*/ 576943 h 827315"/>
                  <a:gd name="connsiteX8" fmla="*/ 215900 w 667657"/>
                  <a:gd name="connsiteY8" fmla="*/ 446315 h 827315"/>
                  <a:gd name="connsiteX9" fmla="*/ 466271 w 667657"/>
                  <a:gd name="connsiteY9" fmla="*/ 304801 h 827315"/>
                  <a:gd name="connsiteX10" fmla="*/ 400957 w 667657"/>
                  <a:gd name="connsiteY10" fmla="*/ 119743 h 827315"/>
                  <a:gd name="connsiteX11" fmla="*/ 270328 w 667657"/>
                  <a:gd name="connsiteY11" fmla="*/ 10886 h 827315"/>
                  <a:gd name="connsiteX12" fmla="*/ 139700 w 667657"/>
                  <a:gd name="connsiteY12" fmla="*/ 185058 h 827315"/>
                  <a:gd name="connsiteX13" fmla="*/ 596900 w 667657"/>
                  <a:gd name="connsiteY13" fmla="*/ 185058 h 827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67657" h="827315">
                    <a:moveTo>
                      <a:pt x="96157" y="827315"/>
                    </a:moveTo>
                    <a:lnTo>
                      <a:pt x="226785" y="794658"/>
                    </a:lnTo>
                    <a:cubicBezTo>
                      <a:pt x="279399" y="781958"/>
                      <a:pt x="437243" y="776515"/>
                      <a:pt x="411843" y="751115"/>
                    </a:cubicBezTo>
                    <a:cubicBezTo>
                      <a:pt x="386443" y="725715"/>
                      <a:pt x="128814" y="700315"/>
                      <a:pt x="74385" y="642258"/>
                    </a:cubicBezTo>
                    <a:cubicBezTo>
                      <a:pt x="19956" y="584201"/>
                      <a:pt x="0" y="459015"/>
                      <a:pt x="85271" y="402772"/>
                    </a:cubicBezTo>
                    <a:cubicBezTo>
                      <a:pt x="170542" y="346529"/>
                      <a:pt x="504371" y="283030"/>
                      <a:pt x="586014" y="304801"/>
                    </a:cubicBezTo>
                    <a:cubicBezTo>
                      <a:pt x="667657" y="326572"/>
                      <a:pt x="616856" y="488044"/>
                      <a:pt x="575128" y="533401"/>
                    </a:cubicBezTo>
                    <a:cubicBezTo>
                      <a:pt x="533400" y="578758"/>
                      <a:pt x="395514" y="591457"/>
                      <a:pt x="335643" y="576943"/>
                    </a:cubicBezTo>
                    <a:cubicBezTo>
                      <a:pt x="275772" y="562429"/>
                      <a:pt x="194129" y="491672"/>
                      <a:pt x="215900" y="446315"/>
                    </a:cubicBezTo>
                    <a:cubicBezTo>
                      <a:pt x="237671" y="400958"/>
                      <a:pt x="435428" y="359230"/>
                      <a:pt x="466271" y="304801"/>
                    </a:cubicBezTo>
                    <a:cubicBezTo>
                      <a:pt x="497114" y="250372"/>
                      <a:pt x="433614" y="168729"/>
                      <a:pt x="400957" y="119743"/>
                    </a:cubicBezTo>
                    <a:cubicBezTo>
                      <a:pt x="368300" y="70757"/>
                      <a:pt x="313871" y="0"/>
                      <a:pt x="270328" y="10886"/>
                    </a:cubicBezTo>
                    <a:cubicBezTo>
                      <a:pt x="226785" y="21772"/>
                      <a:pt x="85271" y="156029"/>
                      <a:pt x="139700" y="185058"/>
                    </a:cubicBezTo>
                    <a:cubicBezTo>
                      <a:pt x="194129" y="214087"/>
                      <a:pt x="395514" y="199572"/>
                      <a:pt x="596900" y="185058"/>
                    </a:cubicBezTo>
                  </a:path>
                </a:pathLst>
              </a:custGeom>
              <a:ln w="44450">
                <a:solidFill>
                  <a:srgbClr val="2E00F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</p:grpSp>
        <p:grpSp>
          <p:nvGrpSpPr>
            <p:cNvPr id="12" name="Gruppieren 39"/>
            <p:cNvGrpSpPr>
              <a:grpSpLocks/>
            </p:cNvGrpSpPr>
            <p:nvPr/>
          </p:nvGrpSpPr>
          <p:grpSpPr bwMode="auto">
            <a:xfrm rot="-2208704">
              <a:off x="5722931" y="2492353"/>
              <a:ext cx="886880" cy="1340733"/>
              <a:chOff x="2929075" y="2186057"/>
              <a:chExt cx="886880" cy="1340733"/>
            </a:xfrm>
          </p:grpSpPr>
          <p:sp>
            <p:nvSpPr>
              <p:cNvPr id="121" name="Freihandform 40"/>
              <p:cNvSpPr/>
              <p:nvPr/>
            </p:nvSpPr>
            <p:spPr>
              <a:xfrm>
                <a:off x="2929075" y="3036252"/>
                <a:ext cx="304800" cy="490538"/>
              </a:xfrm>
              <a:custGeom>
                <a:avLst/>
                <a:gdLst>
                  <a:gd name="connsiteX0" fmla="*/ 76199 w 304799"/>
                  <a:gd name="connsiteY0" fmla="*/ 489857 h 489857"/>
                  <a:gd name="connsiteX1" fmla="*/ 21771 w 304799"/>
                  <a:gd name="connsiteY1" fmla="*/ 293915 h 489857"/>
                  <a:gd name="connsiteX2" fmla="*/ 206828 w 304799"/>
                  <a:gd name="connsiteY2" fmla="*/ 283029 h 489857"/>
                  <a:gd name="connsiteX3" fmla="*/ 293913 w 304799"/>
                  <a:gd name="connsiteY3" fmla="*/ 185057 h 489857"/>
                  <a:gd name="connsiteX4" fmla="*/ 174171 w 304799"/>
                  <a:gd name="connsiteY4" fmla="*/ 32657 h 489857"/>
                  <a:gd name="connsiteX5" fmla="*/ 304799 w 304799"/>
                  <a:gd name="connsiteY5" fmla="*/ 0 h 489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4799" h="489857">
                    <a:moveTo>
                      <a:pt x="76199" y="489857"/>
                    </a:moveTo>
                    <a:cubicBezTo>
                      <a:pt x="38099" y="409121"/>
                      <a:pt x="0" y="328386"/>
                      <a:pt x="21771" y="293915"/>
                    </a:cubicBezTo>
                    <a:cubicBezTo>
                      <a:pt x="43542" y="259444"/>
                      <a:pt x="161471" y="301172"/>
                      <a:pt x="206828" y="283029"/>
                    </a:cubicBezTo>
                    <a:cubicBezTo>
                      <a:pt x="252185" y="264886"/>
                      <a:pt x="299356" y="226786"/>
                      <a:pt x="293913" y="185057"/>
                    </a:cubicBezTo>
                    <a:cubicBezTo>
                      <a:pt x="288470" y="143328"/>
                      <a:pt x="172357" y="63500"/>
                      <a:pt x="174171" y="32657"/>
                    </a:cubicBezTo>
                    <a:cubicBezTo>
                      <a:pt x="175985" y="1814"/>
                      <a:pt x="240392" y="907"/>
                      <a:pt x="304799" y="0"/>
                    </a:cubicBezTo>
                  </a:path>
                </a:pathLst>
              </a:custGeom>
              <a:ln w="444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122" name="Freihandform 41"/>
              <p:cNvSpPr/>
              <p:nvPr/>
            </p:nvSpPr>
            <p:spPr>
              <a:xfrm>
                <a:off x="3147617" y="2186057"/>
                <a:ext cx="668338" cy="827087"/>
              </a:xfrm>
              <a:custGeom>
                <a:avLst/>
                <a:gdLst>
                  <a:gd name="connsiteX0" fmla="*/ 96157 w 667657"/>
                  <a:gd name="connsiteY0" fmla="*/ 827315 h 827315"/>
                  <a:gd name="connsiteX1" fmla="*/ 226785 w 667657"/>
                  <a:gd name="connsiteY1" fmla="*/ 794658 h 827315"/>
                  <a:gd name="connsiteX2" fmla="*/ 411843 w 667657"/>
                  <a:gd name="connsiteY2" fmla="*/ 751115 h 827315"/>
                  <a:gd name="connsiteX3" fmla="*/ 74385 w 667657"/>
                  <a:gd name="connsiteY3" fmla="*/ 642258 h 827315"/>
                  <a:gd name="connsiteX4" fmla="*/ 85271 w 667657"/>
                  <a:gd name="connsiteY4" fmla="*/ 402772 h 827315"/>
                  <a:gd name="connsiteX5" fmla="*/ 586014 w 667657"/>
                  <a:gd name="connsiteY5" fmla="*/ 304801 h 827315"/>
                  <a:gd name="connsiteX6" fmla="*/ 575128 w 667657"/>
                  <a:gd name="connsiteY6" fmla="*/ 533401 h 827315"/>
                  <a:gd name="connsiteX7" fmla="*/ 335643 w 667657"/>
                  <a:gd name="connsiteY7" fmla="*/ 576943 h 827315"/>
                  <a:gd name="connsiteX8" fmla="*/ 215900 w 667657"/>
                  <a:gd name="connsiteY8" fmla="*/ 446315 h 827315"/>
                  <a:gd name="connsiteX9" fmla="*/ 466271 w 667657"/>
                  <a:gd name="connsiteY9" fmla="*/ 304801 h 827315"/>
                  <a:gd name="connsiteX10" fmla="*/ 400957 w 667657"/>
                  <a:gd name="connsiteY10" fmla="*/ 119743 h 827315"/>
                  <a:gd name="connsiteX11" fmla="*/ 270328 w 667657"/>
                  <a:gd name="connsiteY11" fmla="*/ 10886 h 827315"/>
                  <a:gd name="connsiteX12" fmla="*/ 139700 w 667657"/>
                  <a:gd name="connsiteY12" fmla="*/ 185058 h 827315"/>
                  <a:gd name="connsiteX13" fmla="*/ 596900 w 667657"/>
                  <a:gd name="connsiteY13" fmla="*/ 185058 h 827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67657" h="827315">
                    <a:moveTo>
                      <a:pt x="96157" y="827315"/>
                    </a:moveTo>
                    <a:lnTo>
                      <a:pt x="226785" y="794658"/>
                    </a:lnTo>
                    <a:cubicBezTo>
                      <a:pt x="279399" y="781958"/>
                      <a:pt x="437243" y="776515"/>
                      <a:pt x="411843" y="751115"/>
                    </a:cubicBezTo>
                    <a:cubicBezTo>
                      <a:pt x="386443" y="725715"/>
                      <a:pt x="128814" y="700315"/>
                      <a:pt x="74385" y="642258"/>
                    </a:cubicBezTo>
                    <a:cubicBezTo>
                      <a:pt x="19956" y="584201"/>
                      <a:pt x="0" y="459015"/>
                      <a:pt x="85271" y="402772"/>
                    </a:cubicBezTo>
                    <a:cubicBezTo>
                      <a:pt x="170542" y="346529"/>
                      <a:pt x="504371" y="283030"/>
                      <a:pt x="586014" y="304801"/>
                    </a:cubicBezTo>
                    <a:cubicBezTo>
                      <a:pt x="667657" y="326572"/>
                      <a:pt x="616856" y="488044"/>
                      <a:pt x="575128" y="533401"/>
                    </a:cubicBezTo>
                    <a:cubicBezTo>
                      <a:pt x="533400" y="578758"/>
                      <a:pt x="395514" y="591457"/>
                      <a:pt x="335643" y="576943"/>
                    </a:cubicBezTo>
                    <a:cubicBezTo>
                      <a:pt x="275772" y="562429"/>
                      <a:pt x="194129" y="491672"/>
                      <a:pt x="215900" y="446315"/>
                    </a:cubicBezTo>
                    <a:cubicBezTo>
                      <a:pt x="237671" y="400958"/>
                      <a:pt x="435428" y="359230"/>
                      <a:pt x="466271" y="304801"/>
                    </a:cubicBezTo>
                    <a:cubicBezTo>
                      <a:pt x="497114" y="250372"/>
                      <a:pt x="433614" y="168729"/>
                      <a:pt x="400957" y="119743"/>
                    </a:cubicBezTo>
                    <a:cubicBezTo>
                      <a:pt x="368300" y="70757"/>
                      <a:pt x="313871" y="0"/>
                      <a:pt x="270328" y="10886"/>
                    </a:cubicBezTo>
                    <a:cubicBezTo>
                      <a:pt x="226785" y="21772"/>
                      <a:pt x="85271" y="156029"/>
                      <a:pt x="139700" y="185058"/>
                    </a:cubicBezTo>
                    <a:cubicBezTo>
                      <a:pt x="194129" y="214087"/>
                      <a:pt x="395514" y="199572"/>
                      <a:pt x="596900" y="185058"/>
                    </a:cubicBezTo>
                  </a:path>
                </a:pathLst>
              </a:custGeom>
              <a:ln w="44450">
                <a:solidFill>
                  <a:srgbClr val="2E00F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</p:grpSp>
        <p:grpSp>
          <p:nvGrpSpPr>
            <p:cNvPr id="13" name="Gruppieren 42"/>
            <p:cNvGrpSpPr>
              <a:grpSpLocks/>
            </p:cNvGrpSpPr>
            <p:nvPr/>
          </p:nvGrpSpPr>
          <p:grpSpPr bwMode="auto">
            <a:xfrm rot="-9178698">
              <a:off x="4903791" y="3970829"/>
              <a:ext cx="887946" cy="1341102"/>
              <a:chOff x="2927946" y="2188949"/>
              <a:chExt cx="887946" cy="1341102"/>
            </a:xfrm>
          </p:grpSpPr>
          <p:sp>
            <p:nvSpPr>
              <p:cNvPr id="119" name="Freihandform 43"/>
              <p:cNvSpPr/>
              <p:nvPr/>
            </p:nvSpPr>
            <p:spPr>
              <a:xfrm>
                <a:off x="2927946" y="3039513"/>
                <a:ext cx="304800" cy="490538"/>
              </a:xfrm>
              <a:custGeom>
                <a:avLst/>
                <a:gdLst>
                  <a:gd name="connsiteX0" fmla="*/ 76199 w 304799"/>
                  <a:gd name="connsiteY0" fmla="*/ 489857 h 489857"/>
                  <a:gd name="connsiteX1" fmla="*/ 21771 w 304799"/>
                  <a:gd name="connsiteY1" fmla="*/ 293915 h 489857"/>
                  <a:gd name="connsiteX2" fmla="*/ 206828 w 304799"/>
                  <a:gd name="connsiteY2" fmla="*/ 283029 h 489857"/>
                  <a:gd name="connsiteX3" fmla="*/ 293913 w 304799"/>
                  <a:gd name="connsiteY3" fmla="*/ 185057 h 489857"/>
                  <a:gd name="connsiteX4" fmla="*/ 174171 w 304799"/>
                  <a:gd name="connsiteY4" fmla="*/ 32657 h 489857"/>
                  <a:gd name="connsiteX5" fmla="*/ 304799 w 304799"/>
                  <a:gd name="connsiteY5" fmla="*/ 0 h 489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4799" h="489857">
                    <a:moveTo>
                      <a:pt x="76199" y="489857"/>
                    </a:moveTo>
                    <a:cubicBezTo>
                      <a:pt x="38099" y="409121"/>
                      <a:pt x="0" y="328386"/>
                      <a:pt x="21771" y="293915"/>
                    </a:cubicBezTo>
                    <a:cubicBezTo>
                      <a:pt x="43542" y="259444"/>
                      <a:pt x="161471" y="301172"/>
                      <a:pt x="206828" y="283029"/>
                    </a:cubicBezTo>
                    <a:cubicBezTo>
                      <a:pt x="252185" y="264886"/>
                      <a:pt x="299356" y="226786"/>
                      <a:pt x="293913" y="185057"/>
                    </a:cubicBezTo>
                    <a:cubicBezTo>
                      <a:pt x="288470" y="143328"/>
                      <a:pt x="172357" y="63500"/>
                      <a:pt x="174171" y="32657"/>
                    </a:cubicBezTo>
                    <a:cubicBezTo>
                      <a:pt x="175985" y="1814"/>
                      <a:pt x="240392" y="907"/>
                      <a:pt x="304799" y="0"/>
                    </a:cubicBezTo>
                  </a:path>
                </a:pathLst>
              </a:custGeom>
              <a:ln w="444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120" name="Freihandform 44"/>
              <p:cNvSpPr/>
              <p:nvPr/>
            </p:nvSpPr>
            <p:spPr>
              <a:xfrm>
                <a:off x="3147555" y="2188949"/>
                <a:ext cx="668337" cy="827088"/>
              </a:xfrm>
              <a:custGeom>
                <a:avLst/>
                <a:gdLst>
                  <a:gd name="connsiteX0" fmla="*/ 96157 w 667657"/>
                  <a:gd name="connsiteY0" fmla="*/ 827315 h 827315"/>
                  <a:gd name="connsiteX1" fmla="*/ 226785 w 667657"/>
                  <a:gd name="connsiteY1" fmla="*/ 794658 h 827315"/>
                  <a:gd name="connsiteX2" fmla="*/ 411843 w 667657"/>
                  <a:gd name="connsiteY2" fmla="*/ 751115 h 827315"/>
                  <a:gd name="connsiteX3" fmla="*/ 74385 w 667657"/>
                  <a:gd name="connsiteY3" fmla="*/ 642258 h 827315"/>
                  <a:gd name="connsiteX4" fmla="*/ 85271 w 667657"/>
                  <a:gd name="connsiteY4" fmla="*/ 402772 h 827315"/>
                  <a:gd name="connsiteX5" fmla="*/ 586014 w 667657"/>
                  <a:gd name="connsiteY5" fmla="*/ 304801 h 827315"/>
                  <a:gd name="connsiteX6" fmla="*/ 575128 w 667657"/>
                  <a:gd name="connsiteY6" fmla="*/ 533401 h 827315"/>
                  <a:gd name="connsiteX7" fmla="*/ 335643 w 667657"/>
                  <a:gd name="connsiteY7" fmla="*/ 576943 h 827315"/>
                  <a:gd name="connsiteX8" fmla="*/ 215900 w 667657"/>
                  <a:gd name="connsiteY8" fmla="*/ 446315 h 827315"/>
                  <a:gd name="connsiteX9" fmla="*/ 466271 w 667657"/>
                  <a:gd name="connsiteY9" fmla="*/ 304801 h 827315"/>
                  <a:gd name="connsiteX10" fmla="*/ 400957 w 667657"/>
                  <a:gd name="connsiteY10" fmla="*/ 119743 h 827315"/>
                  <a:gd name="connsiteX11" fmla="*/ 270328 w 667657"/>
                  <a:gd name="connsiteY11" fmla="*/ 10886 h 827315"/>
                  <a:gd name="connsiteX12" fmla="*/ 139700 w 667657"/>
                  <a:gd name="connsiteY12" fmla="*/ 185058 h 827315"/>
                  <a:gd name="connsiteX13" fmla="*/ 596900 w 667657"/>
                  <a:gd name="connsiteY13" fmla="*/ 185058 h 827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67657" h="827315">
                    <a:moveTo>
                      <a:pt x="96157" y="827315"/>
                    </a:moveTo>
                    <a:lnTo>
                      <a:pt x="226785" y="794658"/>
                    </a:lnTo>
                    <a:cubicBezTo>
                      <a:pt x="279399" y="781958"/>
                      <a:pt x="437243" y="776515"/>
                      <a:pt x="411843" y="751115"/>
                    </a:cubicBezTo>
                    <a:cubicBezTo>
                      <a:pt x="386443" y="725715"/>
                      <a:pt x="128814" y="700315"/>
                      <a:pt x="74385" y="642258"/>
                    </a:cubicBezTo>
                    <a:cubicBezTo>
                      <a:pt x="19956" y="584201"/>
                      <a:pt x="0" y="459015"/>
                      <a:pt x="85271" y="402772"/>
                    </a:cubicBezTo>
                    <a:cubicBezTo>
                      <a:pt x="170542" y="346529"/>
                      <a:pt x="504371" y="283030"/>
                      <a:pt x="586014" y="304801"/>
                    </a:cubicBezTo>
                    <a:cubicBezTo>
                      <a:pt x="667657" y="326572"/>
                      <a:pt x="616856" y="488044"/>
                      <a:pt x="575128" y="533401"/>
                    </a:cubicBezTo>
                    <a:cubicBezTo>
                      <a:pt x="533400" y="578758"/>
                      <a:pt x="395514" y="591457"/>
                      <a:pt x="335643" y="576943"/>
                    </a:cubicBezTo>
                    <a:cubicBezTo>
                      <a:pt x="275772" y="562429"/>
                      <a:pt x="194129" y="491672"/>
                      <a:pt x="215900" y="446315"/>
                    </a:cubicBezTo>
                    <a:cubicBezTo>
                      <a:pt x="237671" y="400958"/>
                      <a:pt x="435428" y="359230"/>
                      <a:pt x="466271" y="304801"/>
                    </a:cubicBezTo>
                    <a:cubicBezTo>
                      <a:pt x="497114" y="250372"/>
                      <a:pt x="433614" y="168729"/>
                      <a:pt x="400957" y="119743"/>
                    </a:cubicBezTo>
                    <a:cubicBezTo>
                      <a:pt x="368300" y="70757"/>
                      <a:pt x="313871" y="0"/>
                      <a:pt x="270328" y="10886"/>
                    </a:cubicBezTo>
                    <a:cubicBezTo>
                      <a:pt x="226785" y="21772"/>
                      <a:pt x="85271" y="156029"/>
                      <a:pt x="139700" y="185058"/>
                    </a:cubicBezTo>
                    <a:cubicBezTo>
                      <a:pt x="194129" y="214087"/>
                      <a:pt x="395514" y="199572"/>
                      <a:pt x="596900" y="185058"/>
                    </a:cubicBezTo>
                  </a:path>
                </a:pathLst>
              </a:custGeom>
              <a:ln w="44450">
                <a:solidFill>
                  <a:srgbClr val="2E00F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</p:grpSp>
        <p:grpSp>
          <p:nvGrpSpPr>
            <p:cNvPr id="14" name="Gruppieren 45"/>
            <p:cNvGrpSpPr>
              <a:grpSpLocks/>
            </p:cNvGrpSpPr>
            <p:nvPr/>
          </p:nvGrpSpPr>
          <p:grpSpPr bwMode="auto">
            <a:xfrm rot="5173785">
              <a:off x="6575840" y="3931001"/>
              <a:ext cx="887059" cy="1340391"/>
              <a:chOff x="2927904" y="2189705"/>
              <a:chExt cx="887059" cy="1340391"/>
            </a:xfrm>
          </p:grpSpPr>
          <p:sp>
            <p:nvSpPr>
              <p:cNvPr id="117" name="Freihandform 46"/>
              <p:cNvSpPr/>
              <p:nvPr/>
            </p:nvSpPr>
            <p:spPr>
              <a:xfrm>
                <a:off x="2927904" y="3039558"/>
                <a:ext cx="304800" cy="490538"/>
              </a:xfrm>
              <a:custGeom>
                <a:avLst/>
                <a:gdLst>
                  <a:gd name="connsiteX0" fmla="*/ 76199 w 304799"/>
                  <a:gd name="connsiteY0" fmla="*/ 489857 h 489857"/>
                  <a:gd name="connsiteX1" fmla="*/ 21771 w 304799"/>
                  <a:gd name="connsiteY1" fmla="*/ 293915 h 489857"/>
                  <a:gd name="connsiteX2" fmla="*/ 206828 w 304799"/>
                  <a:gd name="connsiteY2" fmla="*/ 283029 h 489857"/>
                  <a:gd name="connsiteX3" fmla="*/ 293913 w 304799"/>
                  <a:gd name="connsiteY3" fmla="*/ 185057 h 489857"/>
                  <a:gd name="connsiteX4" fmla="*/ 174171 w 304799"/>
                  <a:gd name="connsiteY4" fmla="*/ 32657 h 489857"/>
                  <a:gd name="connsiteX5" fmla="*/ 304799 w 304799"/>
                  <a:gd name="connsiteY5" fmla="*/ 0 h 489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4799" h="489857">
                    <a:moveTo>
                      <a:pt x="76199" y="489857"/>
                    </a:moveTo>
                    <a:cubicBezTo>
                      <a:pt x="38099" y="409121"/>
                      <a:pt x="0" y="328386"/>
                      <a:pt x="21771" y="293915"/>
                    </a:cubicBezTo>
                    <a:cubicBezTo>
                      <a:pt x="43542" y="259444"/>
                      <a:pt x="161471" y="301172"/>
                      <a:pt x="206828" y="283029"/>
                    </a:cubicBezTo>
                    <a:cubicBezTo>
                      <a:pt x="252185" y="264886"/>
                      <a:pt x="299356" y="226786"/>
                      <a:pt x="293913" y="185057"/>
                    </a:cubicBezTo>
                    <a:cubicBezTo>
                      <a:pt x="288470" y="143328"/>
                      <a:pt x="172357" y="63500"/>
                      <a:pt x="174171" y="32657"/>
                    </a:cubicBezTo>
                    <a:cubicBezTo>
                      <a:pt x="175985" y="1814"/>
                      <a:pt x="240392" y="907"/>
                      <a:pt x="304799" y="0"/>
                    </a:cubicBezTo>
                  </a:path>
                </a:pathLst>
              </a:custGeom>
              <a:ln w="444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118" name="Freihandform 47"/>
              <p:cNvSpPr/>
              <p:nvPr/>
            </p:nvSpPr>
            <p:spPr>
              <a:xfrm>
                <a:off x="3146625" y="2189705"/>
                <a:ext cx="668338" cy="827087"/>
              </a:xfrm>
              <a:custGeom>
                <a:avLst/>
                <a:gdLst>
                  <a:gd name="connsiteX0" fmla="*/ 96157 w 667657"/>
                  <a:gd name="connsiteY0" fmla="*/ 827315 h 827315"/>
                  <a:gd name="connsiteX1" fmla="*/ 226785 w 667657"/>
                  <a:gd name="connsiteY1" fmla="*/ 794658 h 827315"/>
                  <a:gd name="connsiteX2" fmla="*/ 411843 w 667657"/>
                  <a:gd name="connsiteY2" fmla="*/ 751115 h 827315"/>
                  <a:gd name="connsiteX3" fmla="*/ 74385 w 667657"/>
                  <a:gd name="connsiteY3" fmla="*/ 642258 h 827315"/>
                  <a:gd name="connsiteX4" fmla="*/ 85271 w 667657"/>
                  <a:gd name="connsiteY4" fmla="*/ 402772 h 827315"/>
                  <a:gd name="connsiteX5" fmla="*/ 586014 w 667657"/>
                  <a:gd name="connsiteY5" fmla="*/ 304801 h 827315"/>
                  <a:gd name="connsiteX6" fmla="*/ 575128 w 667657"/>
                  <a:gd name="connsiteY6" fmla="*/ 533401 h 827315"/>
                  <a:gd name="connsiteX7" fmla="*/ 335643 w 667657"/>
                  <a:gd name="connsiteY7" fmla="*/ 576943 h 827315"/>
                  <a:gd name="connsiteX8" fmla="*/ 215900 w 667657"/>
                  <a:gd name="connsiteY8" fmla="*/ 446315 h 827315"/>
                  <a:gd name="connsiteX9" fmla="*/ 466271 w 667657"/>
                  <a:gd name="connsiteY9" fmla="*/ 304801 h 827315"/>
                  <a:gd name="connsiteX10" fmla="*/ 400957 w 667657"/>
                  <a:gd name="connsiteY10" fmla="*/ 119743 h 827315"/>
                  <a:gd name="connsiteX11" fmla="*/ 270328 w 667657"/>
                  <a:gd name="connsiteY11" fmla="*/ 10886 h 827315"/>
                  <a:gd name="connsiteX12" fmla="*/ 139700 w 667657"/>
                  <a:gd name="connsiteY12" fmla="*/ 185058 h 827315"/>
                  <a:gd name="connsiteX13" fmla="*/ 596900 w 667657"/>
                  <a:gd name="connsiteY13" fmla="*/ 185058 h 827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67657" h="827315">
                    <a:moveTo>
                      <a:pt x="96157" y="827315"/>
                    </a:moveTo>
                    <a:lnTo>
                      <a:pt x="226785" y="794658"/>
                    </a:lnTo>
                    <a:cubicBezTo>
                      <a:pt x="279399" y="781958"/>
                      <a:pt x="437243" y="776515"/>
                      <a:pt x="411843" y="751115"/>
                    </a:cubicBezTo>
                    <a:cubicBezTo>
                      <a:pt x="386443" y="725715"/>
                      <a:pt x="128814" y="700315"/>
                      <a:pt x="74385" y="642258"/>
                    </a:cubicBezTo>
                    <a:cubicBezTo>
                      <a:pt x="19956" y="584201"/>
                      <a:pt x="0" y="459015"/>
                      <a:pt x="85271" y="402772"/>
                    </a:cubicBezTo>
                    <a:cubicBezTo>
                      <a:pt x="170542" y="346529"/>
                      <a:pt x="504371" y="283030"/>
                      <a:pt x="586014" y="304801"/>
                    </a:cubicBezTo>
                    <a:cubicBezTo>
                      <a:pt x="667657" y="326572"/>
                      <a:pt x="616856" y="488044"/>
                      <a:pt x="575128" y="533401"/>
                    </a:cubicBezTo>
                    <a:cubicBezTo>
                      <a:pt x="533400" y="578758"/>
                      <a:pt x="395514" y="591457"/>
                      <a:pt x="335643" y="576943"/>
                    </a:cubicBezTo>
                    <a:cubicBezTo>
                      <a:pt x="275772" y="562429"/>
                      <a:pt x="194129" y="491672"/>
                      <a:pt x="215900" y="446315"/>
                    </a:cubicBezTo>
                    <a:cubicBezTo>
                      <a:pt x="237671" y="400958"/>
                      <a:pt x="435428" y="359230"/>
                      <a:pt x="466271" y="304801"/>
                    </a:cubicBezTo>
                    <a:cubicBezTo>
                      <a:pt x="497114" y="250372"/>
                      <a:pt x="433614" y="168729"/>
                      <a:pt x="400957" y="119743"/>
                    </a:cubicBezTo>
                    <a:cubicBezTo>
                      <a:pt x="368300" y="70757"/>
                      <a:pt x="313871" y="0"/>
                      <a:pt x="270328" y="10886"/>
                    </a:cubicBezTo>
                    <a:cubicBezTo>
                      <a:pt x="226785" y="21772"/>
                      <a:pt x="85271" y="156029"/>
                      <a:pt x="139700" y="185058"/>
                    </a:cubicBezTo>
                    <a:cubicBezTo>
                      <a:pt x="194129" y="214087"/>
                      <a:pt x="395514" y="199572"/>
                      <a:pt x="596900" y="185058"/>
                    </a:cubicBezTo>
                  </a:path>
                </a:pathLst>
              </a:custGeom>
              <a:ln w="44450">
                <a:solidFill>
                  <a:srgbClr val="2E00F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</p:grpSp>
        <p:grpSp>
          <p:nvGrpSpPr>
            <p:cNvPr id="15" name="Gruppieren 53"/>
            <p:cNvGrpSpPr>
              <a:grpSpLocks/>
            </p:cNvGrpSpPr>
            <p:nvPr/>
          </p:nvGrpSpPr>
          <p:grpSpPr bwMode="auto">
            <a:xfrm>
              <a:off x="3352800" y="3276600"/>
              <a:ext cx="381000" cy="228600"/>
              <a:chOff x="3352800" y="3276600"/>
              <a:chExt cx="381000" cy="228600"/>
            </a:xfrm>
          </p:grpSpPr>
          <p:cxnSp>
            <p:nvCxnSpPr>
              <p:cNvPr id="115" name="Gerade Verbindung 114"/>
              <p:cNvCxnSpPr/>
              <p:nvPr/>
            </p:nvCxnSpPr>
            <p:spPr>
              <a:xfrm flipV="1">
                <a:off x="3352800" y="3352800"/>
                <a:ext cx="304800" cy="152400"/>
              </a:xfrm>
              <a:prstGeom prst="line">
                <a:avLst/>
              </a:prstGeom>
              <a:ln w="444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6" name="Ellipse 115"/>
              <p:cNvSpPr/>
              <p:nvPr/>
            </p:nvSpPr>
            <p:spPr>
              <a:xfrm>
                <a:off x="3581400" y="3276600"/>
                <a:ext cx="152400" cy="152400"/>
              </a:xfrm>
              <a:prstGeom prst="ellipse">
                <a:avLst/>
              </a:prstGeom>
              <a:solidFill>
                <a:srgbClr val="2E00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 dirty="0"/>
              </a:p>
            </p:txBody>
          </p:sp>
        </p:grpSp>
        <p:grpSp>
          <p:nvGrpSpPr>
            <p:cNvPr id="16" name="Gruppieren 54"/>
            <p:cNvGrpSpPr>
              <a:grpSpLocks/>
            </p:cNvGrpSpPr>
            <p:nvPr/>
          </p:nvGrpSpPr>
          <p:grpSpPr bwMode="auto">
            <a:xfrm rot="1047811">
              <a:off x="3416459" y="3405639"/>
              <a:ext cx="381020" cy="228643"/>
              <a:chOff x="3350750" y="3275575"/>
              <a:chExt cx="381020" cy="228643"/>
            </a:xfrm>
          </p:grpSpPr>
          <p:cxnSp>
            <p:nvCxnSpPr>
              <p:cNvPr id="113" name="Gerade Verbindung 112"/>
              <p:cNvCxnSpPr/>
              <p:nvPr/>
            </p:nvCxnSpPr>
            <p:spPr>
              <a:xfrm flipV="1">
                <a:off x="3350750" y="3351818"/>
                <a:ext cx="304800" cy="152400"/>
              </a:xfrm>
              <a:prstGeom prst="line">
                <a:avLst/>
              </a:prstGeom>
              <a:ln w="444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4" name="Ellipse 113"/>
              <p:cNvSpPr/>
              <p:nvPr/>
            </p:nvSpPr>
            <p:spPr>
              <a:xfrm>
                <a:off x="3579370" y="3275575"/>
                <a:ext cx="152400" cy="152400"/>
              </a:xfrm>
              <a:prstGeom prst="ellipse">
                <a:avLst/>
              </a:prstGeom>
              <a:solidFill>
                <a:srgbClr val="2E00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 dirty="0"/>
              </a:p>
            </p:txBody>
          </p:sp>
        </p:grpSp>
        <p:grpSp>
          <p:nvGrpSpPr>
            <p:cNvPr id="17" name="Gruppieren 57"/>
            <p:cNvGrpSpPr>
              <a:grpSpLocks/>
            </p:cNvGrpSpPr>
            <p:nvPr/>
          </p:nvGrpSpPr>
          <p:grpSpPr bwMode="auto">
            <a:xfrm rot="6432117">
              <a:off x="2870966" y="4210494"/>
              <a:ext cx="381367" cy="227946"/>
              <a:chOff x="3351328" y="3278696"/>
              <a:chExt cx="381367" cy="227946"/>
            </a:xfrm>
          </p:grpSpPr>
          <p:cxnSp>
            <p:nvCxnSpPr>
              <p:cNvPr id="111" name="Gerade Verbindung 110"/>
              <p:cNvCxnSpPr/>
              <p:nvPr/>
            </p:nvCxnSpPr>
            <p:spPr>
              <a:xfrm flipV="1">
                <a:off x="3351328" y="3354242"/>
                <a:ext cx="304800" cy="152400"/>
              </a:xfrm>
              <a:prstGeom prst="line">
                <a:avLst/>
              </a:prstGeom>
              <a:ln w="444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Ellipse 111"/>
              <p:cNvSpPr/>
              <p:nvPr/>
            </p:nvSpPr>
            <p:spPr>
              <a:xfrm>
                <a:off x="3580295" y="3278696"/>
                <a:ext cx="152400" cy="152400"/>
              </a:xfrm>
              <a:prstGeom prst="ellipse">
                <a:avLst/>
              </a:prstGeom>
              <a:solidFill>
                <a:srgbClr val="2E00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 dirty="0"/>
              </a:p>
            </p:txBody>
          </p:sp>
        </p:grpSp>
        <p:grpSp>
          <p:nvGrpSpPr>
            <p:cNvPr id="18" name="Gruppieren 60"/>
            <p:cNvGrpSpPr>
              <a:grpSpLocks/>
            </p:cNvGrpSpPr>
            <p:nvPr/>
          </p:nvGrpSpPr>
          <p:grpSpPr bwMode="auto">
            <a:xfrm rot="2229248">
              <a:off x="3426602" y="3601668"/>
              <a:ext cx="380628" cy="227768"/>
              <a:chOff x="3351373" y="3276897"/>
              <a:chExt cx="380628" cy="227768"/>
            </a:xfrm>
          </p:grpSpPr>
          <p:cxnSp>
            <p:nvCxnSpPr>
              <p:cNvPr id="109" name="Gerade Verbindung 108"/>
              <p:cNvCxnSpPr/>
              <p:nvPr/>
            </p:nvCxnSpPr>
            <p:spPr>
              <a:xfrm flipV="1">
                <a:off x="3351373" y="3352265"/>
                <a:ext cx="304800" cy="152400"/>
              </a:xfrm>
              <a:prstGeom prst="line">
                <a:avLst/>
              </a:prstGeom>
              <a:ln w="444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0" name="Ellipse 109"/>
              <p:cNvSpPr/>
              <p:nvPr/>
            </p:nvSpPr>
            <p:spPr>
              <a:xfrm>
                <a:off x="3579601" y="3276897"/>
                <a:ext cx="152400" cy="152400"/>
              </a:xfrm>
              <a:prstGeom prst="ellipse">
                <a:avLst/>
              </a:prstGeom>
              <a:solidFill>
                <a:srgbClr val="2E00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 dirty="0"/>
              </a:p>
            </p:txBody>
          </p:sp>
        </p:grpSp>
        <p:grpSp>
          <p:nvGrpSpPr>
            <p:cNvPr id="19" name="Gruppieren 63"/>
            <p:cNvGrpSpPr>
              <a:grpSpLocks/>
            </p:cNvGrpSpPr>
            <p:nvPr/>
          </p:nvGrpSpPr>
          <p:grpSpPr bwMode="auto">
            <a:xfrm rot="5638770">
              <a:off x="3068967" y="4136505"/>
              <a:ext cx="380867" cy="228237"/>
              <a:chOff x="3352679" y="3277667"/>
              <a:chExt cx="380867" cy="228237"/>
            </a:xfrm>
          </p:grpSpPr>
          <p:cxnSp>
            <p:nvCxnSpPr>
              <p:cNvPr id="107" name="Gerade Verbindung 106"/>
              <p:cNvCxnSpPr/>
              <p:nvPr/>
            </p:nvCxnSpPr>
            <p:spPr>
              <a:xfrm flipV="1">
                <a:off x="3352679" y="3353504"/>
                <a:ext cx="304800" cy="152400"/>
              </a:xfrm>
              <a:prstGeom prst="line">
                <a:avLst/>
              </a:prstGeom>
              <a:ln w="444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" name="Ellipse 107"/>
              <p:cNvSpPr/>
              <p:nvPr/>
            </p:nvSpPr>
            <p:spPr>
              <a:xfrm>
                <a:off x="3581146" y="3277667"/>
                <a:ext cx="152400" cy="152400"/>
              </a:xfrm>
              <a:prstGeom prst="ellipse">
                <a:avLst/>
              </a:prstGeom>
              <a:solidFill>
                <a:srgbClr val="2E00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 dirty="0"/>
              </a:p>
            </p:txBody>
          </p:sp>
        </p:grpSp>
        <p:grpSp>
          <p:nvGrpSpPr>
            <p:cNvPr id="20" name="Gruppieren 66"/>
            <p:cNvGrpSpPr>
              <a:grpSpLocks/>
            </p:cNvGrpSpPr>
            <p:nvPr/>
          </p:nvGrpSpPr>
          <p:grpSpPr bwMode="auto">
            <a:xfrm rot="7805387">
              <a:off x="2688117" y="4211792"/>
              <a:ext cx="381488" cy="227145"/>
              <a:chOff x="3352758" y="3278292"/>
              <a:chExt cx="381488" cy="227145"/>
            </a:xfrm>
          </p:grpSpPr>
          <p:cxnSp>
            <p:nvCxnSpPr>
              <p:cNvPr id="105" name="Gerade Verbindung 104"/>
              <p:cNvCxnSpPr/>
              <p:nvPr/>
            </p:nvCxnSpPr>
            <p:spPr>
              <a:xfrm flipV="1">
                <a:off x="3352758" y="3353037"/>
                <a:ext cx="304800" cy="152400"/>
              </a:xfrm>
              <a:prstGeom prst="line">
                <a:avLst/>
              </a:prstGeom>
              <a:ln w="444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6" name="Ellipse 105"/>
              <p:cNvSpPr/>
              <p:nvPr/>
            </p:nvSpPr>
            <p:spPr>
              <a:xfrm>
                <a:off x="3581846" y="3278292"/>
                <a:ext cx="152400" cy="152400"/>
              </a:xfrm>
              <a:prstGeom prst="ellipse">
                <a:avLst/>
              </a:prstGeom>
              <a:solidFill>
                <a:srgbClr val="2E00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 dirty="0"/>
              </a:p>
            </p:txBody>
          </p:sp>
        </p:grpSp>
        <p:grpSp>
          <p:nvGrpSpPr>
            <p:cNvPr id="21" name="Gruppieren 69"/>
            <p:cNvGrpSpPr>
              <a:grpSpLocks/>
            </p:cNvGrpSpPr>
            <p:nvPr/>
          </p:nvGrpSpPr>
          <p:grpSpPr bwMode="auto">
            <a:xfrm rot="-1188683">
              <a:off x="3213992" y="3073326"/>
              <a:ext cx="380551" cy="227587"/>
              <a:chOff x="3352480" y="3275522"/>
              <a:chExt cx="380551" cy="227587"/>
            </a:xfrm>
          </p:grpSpPr>
          <p:cxnSp>
            <p:nvCxnSpPr>
              <p:cNvPr id="103" name="Gerade Verbindung 102"/>
              <p:cNvCxnSpPr/>
              <p:nvPr/>
            </p:nvCxnSpPr>
            <p:spPr>
              <a:xfrm flipV="1">
                <a:off x="3352480" y="3350709"/>
                <a:ext cx="304800" cy="152400"/>
              </a:xfrm>
              <a:prstGeom prst="line">
                <a:avLst/>
              </a:prstGeom>
              <a:ln w="444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" name="Ellipse 103"/>
              <p:cNvSpPr/>
              <p:nvPr/>
            </p:nvSpPr>
            <p:spPr>
              <a:xfrm>
                <a:off x="3580631" y="3275522"/>
                <a:ext cx="152400" cy="152400"/>
              </a:xfrm>
              <a:prstGeom prst="ellipse">
                <a:avLst/>
              </a:prstGeom>
              <a:solidFill>
                <a:srgbClr val="2E00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 dirty="0"/>
              </a:p>
            </p:txBody>
          </p:sp>
        </p:grpSp>
        <p:grpSp>
          <p:nvGrpSpPr>
            <p:cNvPr id="22" name="Gruppieren 72"/>
            <p:cNvGrpSpPr>
              <a:grpSpLocks/>
            </p:cNvGrpSpPr>
            <p:nvPr/>
          </p:nvGrpSpPr>
          <p:grpSpPr bwMode="auto">
            <a:xfrm rot="9112033">
              <a:off x="2513140" y="4125117"/>
              <a:ext cx="381268" cy="229186"/>
              <a:chOff x="3353704" y="3277175"/>
              <a:chExt cx="381268" cy="229186"/>
            </a:xfrm>
          </p:grpSpPr>
          <p:cxnSp>
            <p:nvCxnSpPr>
              <p:cNvPr id="101" name="Gerade Verbindung 100"/>
              <p:cNvCxnSpPr/>
              <p:nvPr/>
            </p:nvCxnSpPr>
            <p:spPr>
              <a:xfrm flipV="1">
                <a:off x="3353704" y="3353961"/>
                <a:ext cx="304800" cy="152400"/>
              </a:xfrm>
              <a:prstGeom prst="line">
                <a:avLst/>
              </a:prstGeom>
              <a:ln w="444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2" name="Ellipse 101"/>
              <p:cNvSpPr/>
              <p:nvPr/>
            </p:nvSpPr>
            <p:spPr>
              <a:xfrm>
                <a:off x="3582572" y="3277175"/>
                <a:ext cx="152400" cy="152400"/>
              </a:xfrm>
              <a:prstGeom prst="ellipse">
                <a:avLst/>
              </a:prstGeom>
              <a:solidFill>
                <a:srgbClr val="2E00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 dirty="0"/>
              </a:p>
            </p:txBody>
          </p:sp>
        </p:grpSp>
        <p:grpSp>
          <p:nvGrpSpPr>
            <p:cNvPr id="23" name="Gruppieren 75"/>
            <p:cNvGrpSpPr>
              <a:grpSpLocks/>
            </p:cNvGrpSpPr>
            <p:nvPr/>
          </p:nvGrpSpPr>
          <p:grpSpPr bwMode="auto">
            <a:xfrm rot="9512510">
              <a:off x="2327591" y="4003933"/>
              <a:ext cx="381437" cy="228784"/>
              <a:chOff x="3353493" y="3278927"/>
              <a:chExt cx="381437" cy="228784"/>
            </a:xfrm>
          </p:grpSpPr>
          <p:cxnSp>
            <p:nvCxnSpPr>
              <p:cNvPr id="99" name="Gerade Verbindung 98"/>
              <p:cNvCxnSpPr/>
              <p:nvPr/>
            </p:nvCxnSpPr>
            <p:spPr>
              <a:xfrm flipV="1">
                <a:off x="3353493" y="3355311"/>
                <a:ext cx="304800" cy="152400"/>
              </a:xfrm>
              <a:prstGeom prst="line">
                <a:avLst/>
              </a:prstGeom>
              <a:ln w="444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Ellipse 99"/>
              <p:cNvSpPr/>
              <p:nvPr/>
            </p:nvSpPr>
            <p:spPr>
              <a:xfrm>
                <a:off x="3582530" y="3278927"/>
                <a:ext cx="152400" cy="152400"/>
              </a:xfrm>
              <a:prstGeom prst="ellipse">
                <a:avLst/>
              </a:prstGeom>
              <a:solidFill>
                <a:srgbClr val="2E00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 dirty="0"/>
              </a:p>
            </p:txBody>
          </p:sp>
        </p:grpSp>
        <p:grpSp>
          <p:nvGrpSpPr>
            <p:cNvPr id="24" name="Gruppieren 78"/>
            <p:cNvGrpSpPr>
              <a:grpSpLocks/>
            </p:cNvGrpSpPr>
            <p:nvPr/>
          </p:nvGrpSpPr>
          <p:grpSpPr bwMode="auto">
            <a:xfrm rot="-8004611">
              <a:off x="2130514" y="3383728"/>
              <a:ext cx="379213" cy="228450"/>
              <a:chOff x="3354729" y="3275880"/>
              <a:chExt cx="379213" cy="228450"/>
            </a:xfrm>
          </p:grpSpPr>
          <p:cxnSp>
            <p:nvCxnSpPr>
              <p:cNvPr id="97" name="Gerade Verbindung 96"/>
              <p:cNvCxnSpPr/>
              <p:nvPr/>
            </p:nvCxnSpPr>
            <p:spPr>
              <a:xfrm flipV="1">
                <a:off x="3354729" y="3351930"/>
                <a:ext cx="304800" cy="152400"/>
              </a:xfrm>
              <a:prstGeom prst="line">
                <a:avLst/>
              </a:prstGeom>
              <a:ln w="444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Ellipse 97"/>
              <p:cNvSpPr/>
              <p:nvPr/>
            </p:nvSpPr>
            <p:spPr>
              <a:xfrm>
                <a:off x="3581542" y="3275880"/>
                <a:ext cx="152400" cy="152400"/>
              </a:xfrm>
              <a:prstGeom prst="ellipse">
                <a:avLst/>
              </a:prstGeom>
              <a:solidFill>
                <a:srgbClr val="2E00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 dirty="0"/>
              </a:p>
            </p:txBody>
          </p:sp>
        </p:grpSp>
        <p:grpSp>
          <p:nvGrpSpPr>
            <p:cNvPr id="25" name="Gruppieren 81"/>
            <p:cNvGrpSpPr>
              <a:grpSpLocks/>
            </p:cNvGrpSpPr>
            <p:nvPr/>
          </p:nvGrpSpPr>
          <p:grpSpPr bwMode="auto">
            <a:xfrm rot="-7427505">
              <a:off x="2214504" y="3218719"/>
              <a:ext cx="380636" cy="228301"/>
              <a:chOff x="3353723" y="3277861"/>
              <a:chExt cx="380636" cy="228301"/>
            </a:xfrm>
          </p:grpSpPr>
          <p:cxnSp>
            <p:nvCxnSpPr>
              <p:cNvPr id="95" name="Gerade Verbindung 94"/>
              <p:cNvCxnSpPr/>
              <p:nvPr/>
            </p:nvCxnSpPr>
            <p:spPr>
              <a:xfrm flipV="1">
                <a:off x="3353723" y="3353762"/>
                <a:ext cx="304800" cy="152400"/>
              </a:xfrm>
              <a:prstGeom prst="line">
                <a:avLst/>
              </a:prstGeom>
              <a:ln w="444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6" name="Ellipse 95"/>
              <p:cNvSpPr/>
              <p:nvPr/>
            </p:nvSpPr>
            <p:spPr>
              <a:xfrm>
                <a:off x="3581959" y="3277861"/>
                <a:ext cx="152400" cy="152400"/>
              </a:xfrm>
              <a:prstGeom prst="ellipse">
                <a:avLst/>
              </a:prstGeom>
              <a:solidFill>
                <a:srgbClr val="2E00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 dirty="0"/>
              </a:p>
            </p:txBody>
          </p:sp>
        </p:grpSp>
        <p:grpSp>
          <p:nvGrpSpPr>
            <p:cNvPr id="26" name="Gruppieren 84"/>
            <p:cNvGrpSpPr>
              <a:grpSpLocks/>
            </p:cNvGrpSpPr>
            <p:nvPr/>
          </p:nvGrpSpPr>
          <p:grpSpPr bwMode="auto">
            <a:xfrm rot="-6348115">
              <a:off x="2339539" y="3047539"/>
              <a:ext cx="380398" cy="228230"/>
              <a:chOff x="3354047" y="3275815"/>
              <a:chExt cx="380398" cy="228230"/>
            </a:xfrm>
          </p:grpSpPr>
          <p:cxnSp>
            <p:nvCxnSpPr>
              <p:cNvPr id="93" name="Gerade Verbindung 92"/>
              <p:cNvCxnSpPr/>
              <p:nvPr/>
            </p:nvCxnSpPr>
            <p:spPr>
              <a:xfrm flipV="1">
                <a:off x="3354047" y="3351645"/>
                <a:ext cx="304800" cy="152400"/>
              </a:xfrm>
              <a:prstGeom prst="line">
                <a:avLst/>
              </a:prstGeom>
              <a:ln w="444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Ellipse 93"/>
              <p:cNvSpPr/>
              <p:nvPr/>
            </p:nvSpPr>
            <p:spPr>
              <a:xfrm>
                <a:off x="3582045" y="3275815"/>
                <a:ext cx="152400" cy="152400"/>
              </a:xfrm>
              <a:prstGeom prst="ellipse">
                <a:avLst/>
              </a:prstGeom>
              <a:solidFill>
                <a:srgbClr val="2E00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 dirty="0"/>
              </a:p>
            </p:txBody>
          </p:sp>
        </p:grpSp>
        <p:grpSp>
          <p:nvGrpSpPr>
            <p:cNvPr id="27" name="Gruppieren 87"/>
            <p:cNvGrpSpPr>
              <a:grpSpLocks/>
            </p:cNvGrpSpPr>
            <p:nvPr/>
          </p:nvGrpSpPr>
          <p:grpSpPr bwMode="auto">
            <a:xfrm rot="-5400000">
              <a:off x="2503488" y="2962275"/>
              <a:ext cx="381000" cy="228600"/>
              <a:chOff x="3352082" y="3276194"/>
              <a:chExt cx="381000" cy="228600"/>
            </a:xfrm>
          </p:grpSpPr>
          <p:cxnSp>
            <p:nvCxnSpPr>
              <p:cNvPr id="91" name="Gerade Verbindung 90"/>
              <p:cNvCxnSpPr/>
              <p:nvPr/>
            </p:nvCxnSpPr>
            <p:spPr>
              <a:xfrm flipV="1">
                <a:off x="3352082" y="3352394"/>
                <a:ext cx="304800" cy="152400"/>
              </a:xfrm>
              <a:prstGeom prst="line">
                <a:avLst/>
              </a:prstGeom>
              <a:ln w="444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" name="Ellipse 91"/>
              <p:cNvSpPr/>
              <p:nvPr/>
            </p:nvSpPr>
            <p:spPr>
              <a:xfrm>
                <a:off x="3580682" y="3276194"/>
                <a:ext cx="152400" cy="152400"/>
              </a:xfrm>
              <a:prstGeom prst="ellipse">
                <a:avLst/>
              </a:prstGeom>
              <a:solidFill>
                <a:srgbClr val="2E00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 dirty="0"/>
              </a:p>
            </p:txBody>
          </p:sp>
        </p:grpSp>
        <p:grpSp>
          <p:nvGrpSpPr>
            <p:cNvPr id="28" name="Gruppieren 90"/>
            <p:cNvGrpSpPr>
              <a:grpSpLocks/>
            </p:cNvGrpSpPr>
            <p:nvPr/>
          </p:nvGrpSpPr>
          <p:grpSpPr bwMode="auto">
            <a:xfrm rot="-4005251">
              <a:off x="2732969" y="2849055"/>
              <a:ext cx="380913" cy="228192"/>
              <a:chOff x="3353030" y="3276744"/>
              <a:chExt cx="380913" cy="228192"/>
            </a:xfrm>
          </p:grpSpPr>
          <p:cxnSp>
            <p:nvCxnSpPr>
              <p:cNvPr id="89" name="Gerade Verbindung 88"/>
              <p:cNvCxnSpPr/>
              <p:nvPr/>
            </p:nvCxnSpPr>
            <p:spPr>
              <a:xfrm flipV="1">
                <a:off x="3353030" y="3352536"/>
                <a:ext cx="304800" cy="152400"/>
              </a:xfrm>
              <a:prstGeom prst="line">
                <a:avLst/>
              </a:prstGeom>
              <a:ln w="444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0" name="Ellipse 89"/>
              <p:cNvSpPr/>
              <p:nvPr/>
            </p:nvSpPr>
            <p:spPr>
              <a:xfrm>
                <a:off x="3581543" y="3276744"/>
                <a:ext cx="152400" cy="152400"/>
              </a:xfrm>
              <a:prstGeom prst="ellipse">
                <a:avLst/>
              </a:prstGeom>
              <a:solidFill>
                <a:srgbClr val="2E00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 dirty="0"/>
              </a:p>
            </p:txBody>
          </p:sp>
        </p:grpSp>
        <p:grpSp>
          <p:nvGrpSpPr>
            <p:cNvPr id="29" name="Gruppieren 149"/>
            <p:cNvGrpSpPr>
              <a:grpSpLocks/>
            </p:cNvGrpSpPr>
            <p:nvPr/>
          </p:nvGrpSpPr>
          <p:grpSpPr bwMode="auto">
            <a:xfrm>
              <a:off x="2659063" y="2274888"/>
              <a:ext cx="1597025" cy="739775"/>
              <a:chOff x="2659063" y="2274888"/>
              <a:chExt cx="1597025" cy="739775"/>
            </a:xfrm>
          </p:grpSpPr>
          <p:sp>
            <p:nvSpPr>
              <p:cNvPr id="87" name="Freihandform 86"/>
              <p:cNvSpPr/>
              <p:nvPr/>
            </p:nvSpPr>
            <p:spPr>
              <a:xfrm>
                <a:off x="3917950" y="2622550"/>
                <a:ext cx="338138" cy="392113"/>
              </a:xfrm>
              <a:custGeom>
                <a:avLst/>
                <a:gdLst>
                  <a:gd name="connsiteX0" fmla="*/ 0 w 337457"/>
                  <a:gd name="connsiteY0" fmla="*/ 0 h 391886"/>
                  <a:gd name="connsiteX1" fmla="*/ 206829 w 337457"/>
                  <a:gd name="connsiteY1" fmla="*/ 130629 h 391886"/>
                  <a:gd name="connsiteX2" fmla="*/ 337457 w 337457"/>
                  <a:gd name="connsiteY2" fmla="*/ 391886 h 391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7457" h="391886">
                    <a:moveTo>
                      <a:pt x="0" y="0"/>
                    </a:moveTo>
                    <a:cubicBezTo>
                      <a:pt x="75293" y="32657"/>
                      <a:pt x="150586" y="65315"/>
                      <a:pt x="206829" y="130629"/>
                    </a:cubicBezTo>
                    <a:cubicBezTo>
                      <a:pt x="263072" y="195943"/>
                      <a:pt x="300264" y="293914"/>
                      <a:pt x="337457" y="391886"/>
                    </a:cubicBezTo>
                  </a:path>
                </a:pathLst>
              </a:custGeom>
              <a:ln w="44450">
                <a:solidFill>
                  <a:srgbClr val="FF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88" name="Freihandform 87"/>
              <p:cNvSpPr/>
              <p:nvPr/>
            </p:nvSpPr>
            <p:spPr>
              <a:xfrm rot="1625363" flipH="1">
                <a:off x="2659063" y="2274888"/>
                <a:ext cx="381000" cy="392112"/>
              </a:xfrm>
              <a:custGeom>
                <a:avLst/>
                <a:gdLst>
                  <a:gd name="connsiteX0" fmla="*/ 0 w 337457"/>
                  <a:gd name="connsiteY0" fmla="*/ 0 h 391886"/>
                  <a:gd name="connsiteX1" fmla="*/ 206829 w 337457"/>
                  <a:gd name="connsiteY1" fmla="*/ 130629 h 391886"/>
                  <a:gd name="connsiteX2" fmla="*/ 337457 w 337457"/>
                  <a:gd name="connsiteY2" fmla="*/ 391886 h 391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7457" h="391886">
                    <a:moveTo>
                      <a:pt x="0" y="0"/>
                    </a:moveTo>
                    <a:cubicBezTo>
                      <a:pt x="75293" y="32657"/>
                      <a:pt x="150586" y="65315"/>
                      <a:pt x="206829" y="130629"/>
                    </a:cubicBezTo>
                    <a:cubicBezTo>
                      <a:pt x="263072" y="195943"/>
                      <a:pt x="300264" y="293914"/>
                      <a:pt x="337457" y="391886"/>
                    </a:cubicBezTo>
                  </a:path>
                </a:pathLst>
              </a:custGeom>
              <a:ln w="44450">
                <a:solidFill>
                  <a:srgbClr val="FF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</p:grpSp>
        <p:grpSp>
          <p:nvGrpSpPr>
            <p:cNvPr id="30" name="Gruppieren 95"/>
            <p:cNvGrpSpPr>
              <a:grpSpLocks/>
            </p:cNvGrpSpPr>
            <p:nvPr/>
          </p:nvGrpSpPr>
          <p:grpSpPr bwMode="auto">
            <a:xfrm>
              <a:off x="6589713" y="3578225"/>
              <a:ext cx="381000" cy="228600"/>
              <a:chOff x="3352906" y="3275954"/>
              <a:chExt cx="381000" cy="228600"/>
            </a:xfrm>
          </p:grpSpPr>
          <p:cxnSp>
            <p:nvCxnSpPr>
              <p:cNvPr id="85" name="Gerade Verbindung 84"/>
              <p:cNvCxnSpPr/>
              <p:nvPr/>
            </p:nvCxnSpPr>
            <p:spPr>
              <a:xfrm flipV="1">
                <a:off x="3352906" y="3352154"/>
                <a:ext cx="304800" cy="152400"/>
              </a:xfrm>
              <a:prstGeom prst="line">
                <a:avLst/>
              </a:prstGeom>
              <a:ln w="444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Ellipse 85"/>
              <p:cNvSpPr/>
              <p:nvPr/>
            </p:nvSpPr>
            <p:spPr>
              <a:xfrm>
                <a:off x="3581506" y="3275954"/>
                <a:ext cx="152400" cy="152400"/>
              </a:xfrm>
              <a:prstGeom prst="ellipse">
                <a:avLst/>
              </a:prstGeom>
              <a:solidFill>
                <a:srgbClr val="2E00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 dirty="0"/>
              </a:p>
            </p:txBody>
          </p:sp>
        </p:grpSp>
        <p:grpSp>
          <p:nvGrpSpPr>
            <p:cNvPr id="31" name="Gruppieren 98"/>
            <p:cNvGrpSpPr>
              <a:grpSpLocks/>
            </p:cNvGrpSpPr>
            <p:nvPr/>
          </p:nvGrpSpPr>
          <p:grpSpPr bwMode="auto">
            <a:xfrm rot="1047811">
              <a:off x="6653371" y="3708852"/>
              <a:ext cx="381020" cy="228642"/>
              <a:chOff x="3351134" y="3276441"/>
              <a:chExt cx="381020" cy="228642"/>
            </a:xfrm>
          </p:grpSpPr>
          <p:cxnSp>
            <p:nvCxnSpPr>
              <p:cNvPr id="83" name="Gerade Verbindung 82"/>
              <p:cNvCxnSpPr/>
              <p:nvPr/>
            </p:nvCxnSpPr>
            <p:spPr>
              <a:xfrm flipV="1">
                <a:off x="3351134" y="3352683"/>
                <a:ext cx="304800" cy="152400"/>
              </a:xfrm>
              <a:prstGeom prst="line">
                <a:avLst/>
              </a:prstGeom>
              <a:ln w="444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" name="Ellipse 83"/>
              <p:cNvSpPr/>
              <p:nvPr/>
            </p:nvSpPr>
            <p:spPr>
              <a:xfrm>
                <a:off x="3579754" y="3276441"/>
                <a:ext cx="152400" cy="152400"/>
              </a:xfrm>
              <a:prstGeom prst="ellipse">
                <a:avLst/>
              </a:prstGeom>
              <a:solidFill>
                <a:srgbClr val="2E00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 dirty="0"/>
              </a:p>
            </p:txBody>
          </p:sp>
        </p:grpSp>
        <p:grpSp>
          <p:nvGrpSpPr>
            <p:cNvPr id="32" name="Gruppieren 101"/>
            <p:cNvGrpSpPr>
              <a:grpSpLocks/>
            </p:cNvGrpSpPr>
            <p:nvPr/>
          </p:nvGrpSpPr>
          <p:grpSpPr bwMode="auto">
            <a:xfrm rot="1471962">
              <a:off x="6663721" y="3905181"/>
              <a:ext cx="381151" cy="227262"/>
              <a:chOff x="3352109" y="3277462"/>
              <a:chExt cx="381151" cy="227262"/>
            </a:xfrm>
          </p:grpSpPr>
          <p:cxnSp>
            <p:nvCxnSpPr>
              <p:cNvPr id="81" name="Gerade Verbindung 80"/>
              <p:cNvCxnSpPr/>
              <p:nvPr/>
            </p:nvCxnSpPr>
            <p:spPr>
              <a:xfrm flipV="1">
                <a:off x="3352109" y="3352324"/>
                <a:ext cx="304800" cy="152400"/>
              </a:xfrm>
              <a:prstGeom prst="line">
                <a:avLst/>
              </a:prstGeom>
              <a:ln w="444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Ellipse 81"/>
              <p:cNvSpPr/>
              <p:nvPr/>
            </p:nvSpPr>
            <p:spPr>
              <a:xfrm>
                <a:off x="3580860" y="3277462"/>
                <a:ext cx="152400" cy="152400"/>
              </a:xfrm>
              <a:prstGeom prst="ellipse">
                <a:avLst/>
              </a:prstGeom>
              <a:solidFill>
                <a:srgbClr val="2E00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 dirty="0"/>
              </a:p>
            </p:txBody>
          </p:sp>
        </p:grpSp>
        <p:grpSp>
          <p:nvGrpSpPr>
            <p:cNvPr id="33" name="Gruppieren 104"/>
            <p:cNvGrpSpPr>
              <a:grpSpLocks/>
            </p:cNvGrpSpPr>
            <p:nvPr/>
          </p:nvGrpSpPr>
          <p:grpSpPr bwMode="auto">
            <a:xfrm rot="-1188683">
              <a:off x="6450905" y="3441626"/>
              <a:ext cx="380551" cy="227587"/>
              <a:chOff x="3352338" y="3276231"/>
              <a:chExt cx="380551" cy="227587"/>
            </a:xfrm>
          </p:grpSpPr>
          <p:cxnSp>
            <p:nvCxnSpPr>
              <p:cNvPr id="79" name="Gerade Verbindung 78"/>
              <p:cNvCxnSpPr/>
              <p:nvPr/>
            </p:nvCxnSpPr>
            <p:spPr>
              <a:xfrm flipV="1">
                <a:off x="3352338" y="3351418"/>
                <a:ext cx="304800" cy="152400"/>
              </a:xfrm>
              <a:prstGeom prst="line">
                <a:avLst/>
              </a:prstGeom>
              <a:ln w="444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Ellipse 79"/>
              <p:cNvSpPr/>
              <p:nvPr/>
            </p:nvSpPr>
            <p:spPr>
              <a:xfrm>
                <a:off x="3580489" y="3276231"/>
                <a:ext cx="152400" cy="152400"/>
              </a:xfrm>
              <a:prstGeom prst="ellipse">
                <a:avLst/>
              </a:prstGeom>
              <a:solidFill>
                <a:srgbClr val="2E00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 dirty="0"/>
              </a:p>
            </p:txBody>
          </p:sp>
        </p:grpSp>
        <p:grpSp>
          <p:nvGrpSpPr>
            <p:cNvPr id="34" name="Gruppieren 107"/>
            <p:cNvGrpSpPr>
              <a:grpSpLocks/>
            </p:cNvGrpSpPr>
            <p:nvPr/>
          </p:nvGrpSpPr>
          <p:grpSpPr bwMode="auto">
            <a:xfrm rot="5686355">
              <a:off x="6168693" y="4662539"/>
              <a:ext cx="380066" cy="227174"/>
              <a:chOff x="3352563" y="3278145"/>
              <a:chExt cx="380066" cy="227174"/>
            </a:xfrm>
          </p:grpSpPr>
          <p:cxnSp>
            <p:nvCxnSpPr>
              <p:cNvPr id="77" name="Gerade Verbindung 76"/>
              <p:cNvCxnSpPr/>
              <p:nvPr/>
            </p:nvCxnSpPr>
            <p:spPr>
              <a:xfrm flipV="1">
                <a:off x="3352563" y="3352919"/>
                <a:ext cx="304800" cy="152400"/>
              </a:xfrm>
              <a:prstGeom prst="line">
                <a:avLst/>
              </a:prstGeom>
              <a:ln w="444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Ellipse 77"/>
              <p:cNvSpPr/>
              <p:nvPr/>
            </p:nvSpPr>
            <p:spPr>
              <a:xfrm>
                <a:off x="3580229" y="3278145"/>
                <a:ext cx="152400" cy="152400"/>
              </a:xfrm>
              <a:prstGeom prst="ellipse">
                <a:avLst/>
              </a:prstGeom>
              <a:solidFill>
                <a:srgbClr val="2E00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 dirty="0"/>
              </a:p>
            </p:txBody>
          </p:sp>
        </p:grpSp>
        <p:grpSp>
          <p:nvGrpSpPr>
            <p:cNvPr id="35" name="Gruppieren 110"/>
            <p:cNvGrpSpPr>
              <a:grpSpLocks/>
            </p:cNvGrpSpPr>
            <p:nvPr/>
          </p:nvGrpSpPr>
          <p:grpSpPr bwMode="auto">
            <a:xfrm rot="5109788">
              <a:off x="6365588" y="4619657"/>
              <a:ext cx="379911" cy="227221"/>
              <a:chOff x="3352304" y="3278472"/>
              <a:chExt cx="379911" cy="227221"/>
            </a:xfrm>
          </p:grpSpPr>
          <p:cxnSp>
            <p:nvCxnSpPr>
              <p:cNvPr id="75" name="Gerade Verbindung 74"/>
              <p:cNvCxnSpPr/>
              <p:nvPr/>
            </p:nvCxnSpPr>
            <p:spPr>
              <a:xfrm flipV="1">
                <a:off x="3352304" y="3353293"/>
                <a:ext cx="304800" cy="152400"/>
              </a:xfrm>
              <a:prstGeom prst="line">
                <a:avLst/>
              </a:prstGeom>
              <a:ln w="444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Ellipse 75"/>
              <p:cNvSpPr/>
              <p:nvPr/>
            </p:nvSpPr>
            <p:spPr>
              <a:xfrm>
                <a:off x="3579815" y="3278472"/>
                <a:ext cx="152400" cy="152400"/>
              </a:xfrm>
              <a:prstGeom prst="ellipse">
                <a:avLst/>
              </a:prstGeom>
              <a:solidFill>
                <a:srgbClr val="2E00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 dirty="0"/>
              </a:p>
            </p:txBody>
          </p:sp>
        </p:grpSp>
        <p:grpSp>
          <p:nvGrpSpPr>
            <p:cNvPr id="36" name="Gruppieren 113"/>
            <p:cNvGrpSpPr>
              <a:grpSpLocks/>
            </p:cNvGrpSpPr>
            <p:nvPr/>
          </p:nvGrpSpPr>
          <p:grpSpPr bwMode="auto">
            <a:xfrm rot="6995578">
              <a:off x="5995125" y="4748794"/>
              <a:ext cx="381912" cy="229150"/>
              <a:chOff x="3352623" y="3277386"/>
              <a:chExt cx="381912" cy="229150"/>
            </a:xfrm>
          </p:grpSpPr>
          <p:cxnSp>
            <p:nvCxnSpPr>
              <p:cNvPr id="73" name="Gerade Verbindung 72"/>
              <p:cNvCxnSpPr/>
              <p:nvPr/>
            </p:nvCxnSpPr>
            <p:spPr>
              <a:xfrm flipV="1">
                <a:off x="3352623" y="3354136"/>
                <a:ext cx="304800" cy="152400"/>
              </a:xfrm>
              <a:prstGeom prst="line">
                <a:avLst/>
              </a:prstGeom>
              <a:ln w="444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" name="Ellipse 73"/>
              <p:cNvSpPr/>
              <p:nvPr/>
            </p:nvSpPr>
            <p:spPr>
              <a:xfrm>
                <a:off x="3582135" y="3277386"/>
                <a:ext cx="152400" cy="152400"/>
              </a:xfrm>
              <a:prstGeom prst="ellipse">
                <a:avLst/>
              </a:prstGeom>
              <a:solidFill>
                <a:srgbClr val="2E00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 dirty="0"/>
              </a:p>
            </p:txBody>
          </p:sp>
        </p:grpSp>
        <p:grpSp>
          <p:nvGrpSpPr>
            <p:cNvPr id="37" name="Gruppieren 116"/>
            <p:cNvGrpSpPr>
              <a:grpSpLocks/>
            </p:cNvGrpSpPr>
            <p:nvPr/>
          </p:nvGrpSpPr>
          <p:grpSpPr bwMode="auto">
            <a:xfrm rot="8207211">
              <a:off x="5777561" y="4707154"/>
              <a:ext cx="381264" cy="226793"/>
              <a:chOff x="3352735" y="3278581"/>
              <a:chExt cx="381264" cy="226793"/>
            </a:xfrm>
          </p:grpSpPr>
          <p:cxnSp>
            <p:nvCxnSpPr>
              <p:cNvPr id="71" name="Gerade Verbindung 70"/>
              <p:cNvCxnSpPr/>
              <p:nvPr/>
            </p:nvCxnSpPr>
            <p:spPr>
              <a:xfrm flipV="1">
                <a:off x="3352735" y="3352974"/>
                <a:ext cx="304800" cy="152400"/>
              </a:xfrm>
              <a:prstGeom prst="line">
                <a:avLst/>
              </a:prstGeom>
              <a:ln w="444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Ellipse 71"/>
              <p:cNvSpPr/>
              <p:nvPr/>
            </p:nvSpPr>
            <p:spPr>
              <a:xfrm>
                <a:off x="3581599" y="3278581"/>
                <a:ext cx="152400" cy="152400"/>
              </a:xfrm>
              <a:prstGeom prst="ellipse">
                <a:avLst/>
              </a:prstGeom>
              <a:solidFill>
                <a:srgbClr val="2E00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 dirty="0"/>
              </a:p>
            </p:txBody>
          </p:sp>
        </p:grpSp>
        <p:grpSp>
          <p:nvGrpSpPr>
            <p:cNvPr id="38" name="Gruppieren 119"/>
            <p:cNvGrpSpPr>
              <a:grpSpLocks/>
            </p:cNvGrpSpPr>
            <p:nvPr/>
          </p:nvGrpSpPr>
          <p:grpSpPr bwMode="auto">
            <a:xfrm rot="9512510">
              <a:off x="5602604" y="4618295"/>
              <a:ext cx="381436" cy="228783"/>
              <a:chOff x="3353411" y="3278464"/>
              <a:chExt cx="381436" cy="228783"/>
            </a:xfrm>
          </p:grpSpPr>
          <p:cxnSp>
            <p:nvCxnSpPr>
              <p:cNvPr id="69" name="Gerade Verbindung 68"/>
              <p:cNvCxnSpPr/>
              <p:nvPr/>
            </p:nvCxnSpPr>
            <p:spPr>
              <a:xfrm flipV="1">
                <a:off x="3353411" y="3354847"/>
                <a:ext cx="304800" cy="152400"/>
              </a:xfrm>
              <a:prstGeom prst="line">
                <a:avLst/>
              </a:prstGeom>
              <a:ln w="444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Ellipse 69"/>
              <p:cNvSpPr/>
              <p:nvPr/>
            </p:nvSpPr>
            <p:spPr>
              <a:xfrm>
                <a:off x="3582447" y="3278464"/>
                <a:ext cx="152400" cy="152400"/>
              </a:xfrm>
              <a:prstGeom prst="ellipse">
                <a:avLst/>
              </a:prstGeom>
              <a:solidFill>
                <a:srgbClr val="2E00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 dirty="0"/>
              </a:p>
            </p:txBody>
          </p:sp>
        </p:grpSp>
        <p:grpSp>
          <p:nvGrpSpPr>
            <p:cNvPr id="39" name="Gruppieren 122"/>
            <p:cNvGrpSpPr>
              <a:grpSpLocks/>
            </p:cNvGrpSpPr>
            <p:nvPr/>
          </p:nvGrpSpPr>
          <p:grpSpPr bwMode="auto">
            <a:xfrm rot="3887747">
              <a:off x="6507220" y="4488396"/>
              <a:ext cx="380187" cy="228436"/>
              <a:chOff x="3351908" y="3277188"/>
              <a:chExt cx="380187" cy="228436"/>
            </a:xfrm>
          </p:grpSpPr>
          <p:cxnSp>
            <p:nvCxnSpPr>
              <p:cNvPr id="67" name="Gerade Verbindung 66"/>
              <p:cNvCxnSpPr/>
              <p:nvPr/>
            </p:nvCxnSpPr>
            <p:spPr>
              <a:xfrm flipV="1">
                <a:off x="3351908" y="3353224"/>
                <a:ext cx="304800" cy="152400"/>
              </a:xfrm>
              <a:prstGeom prst="line">
                <a:avLst/>
              </a:prstGeom>
              <a:ln w="444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Ellipse 67"/>
              <p:cNvSpPr/>
              <p:nvPr/>
            </p:nvSpPr>
            <p:spPr>
              <a:xfrm>
                <a:off x="3579695" y="3277188"/>
                <a:ext cx="152400" cy="152400"/>
              </a:xfrm>
              <a:prstGeom prst="ellipse">
                <a:avLst/>
              </a:prstGeom>
              <a:solidFill>
                <a:srgbClr val="2E00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 dirty="0"/>
              </a:p>
            </p:txBody>
          </p:sp>
        </p:grpSp>
        <p:grpSp>
          <p:nvGrpSpPr>
            <p:cNvPr id="40" name="Gruppieren 125"/>
            <p:cNvGrpSpPr>
              <a:grpSpLocks/>
            </p:cNvGrpSpPr>
            <p:nvPr/>
          </p:nvGrpSpPr>
          <p:grpSpPr bwMode="auto">
            <a:xfrm rot="2455330">
              <a:off x="6697237" y="4067045"/>
              <a:ext cx="381427" cy="228159"/>
              <a:chOff x="3352166" y="3275791"/>
              <a:chExt cx="381427" cy="228159"/>
            </a:xfrm>
          </p:grpSpPr>
          <p:cxnSp>
            <p:nvCxnSpPr>
              <p:cNvPr id="65" name="Gerade Verbindung 64"/>
              <p:cNvCxnSpPr/>
              <p:nvPr/>
            </p:nvCxnSpPr>
            <p:spPr>
              <a:xfrm flipV="1">
                <a:off x="3352166" y="3351550"/>
                <a:ext cx="304800" cy="152400"/>
              </a:xfrm>
              <a:prstGeom prst="line">
                <a:avLst/>
              </a:prstGeom>
              <a:ln w="444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Ellipse 65"/>
              <p:cNvSpPr/>
              <p:nvPr/>
            </p:nvSpPr>
            <p:spPr>
              <a:xfrm>
                <a:off x="3581193" y="3275791"/>
                <a:ext cx="152400" cy="152400"/>
              </a:xfrm>
              <a:prstGeom prst="ellipse">
                <a:avLst/>
              </a:prstGeom>
              <a:solidFill>
                <a:srgbClr val="2E00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 dirty="0"/>
              </a:p>
            </p:txBody>
          </p:sp>
        </p:grpSp>
        <p:grpSp>
          <p:nvGrpSpPr>
            <p:cNvPr id="41" name="Gruppieren 128"/>
            <p:cNvGrpSpPr>
              <a:grpSpLocks/>
            </p:cNvGrpSpPr>
            <p:nvPr/>
          </p:nvGrpSpPr>
          <p:grpSpPr bwMode="auto">
            <a:xfrm rot="-2013910">
              <a:off x="6279692" y="3361808"/>
              <a:ext cx="380335" cy="228902"/>
              <a:chOff x="3353242" y="3275433"/>
              <a:chExt cx="380335" cy="228902"/>
            </a:xfrm>
          </p:grpSpPr>
          <p:cxnSp>
            <p:nvCxnSpPr>
              <p:cNvPr id="63" name="Gerade Verbindung 62"/>
              <p:cNvCxnSpPr/>
              <p:nvPr/>
            </p:nvCxnSpPr>
            <p:spPr>
              <a:xfrm flipV="1">
                <a:off x="3353242" y="3351935"/>
                <a:ext cx="304800" cy="152400"/>
              </a:xfrm>
              <a:prstGeom prst="line">
                <a:avLst/>
              </a:prstGeom>
              <a:ln w="444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Ellipse 63"/>
              <p:cNvSpPr/>
              <p:nvPr/>
            </p:nvSpPr>
            <p:spPr>
              <a:xfrm>
                <a:off x="3581177" y="3275433"/>
                <a:ext cx="152400" cy="152400"/>
              </a:xfrm>
              <a:prstGeom prst="ellipse">
                <a:avLst/>
              </a:prstGeom>
              <a:solidFill>
                <a:srgbClr val="2E00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 dirty="0"/>
              </a:p>
            </p:txBody>
          </p:sp>
        </p:grpSp>
        <p:grpSp>
          <p:nvGrpSpPr>
            <p:cNvPr id="42" name="Gruppieren 131"/>
            <p:cNvGrpSpPr>
              <a:grpSpLocks/>
            </p:cNvGrpSpPr>
            <p:nvPr/>
          </p:nvGrpSpPr>
          <p:grpSpPr bwMode="auto">
            <a:xfrm rot="-7427505">
              <a:off x="5330765" y="3623532"/>
              <a:ext cx="380637" cy="228302"/>
              <a:chOff x="3354409" y="3277039"/>
              <a:chExt cx="380637" cy="228302"/>
            </a:xfrm>
          </p:grpSpPr>
          <p:cxnSp>
            <p:nvCxnSpPr>
              <p:cNvPr id="61" name="Gerade Verbindung 60"/>
              <p:cNvCxnSpPr/>
              <p:nvPr/>
            </p:nvCxnSpPr>
            <p:spPr>
              <a:xfrm flipV="1">
                <a:off x="3354409" y="3352941"/>
                <a:ext cx="304800" cy="152400"/>
              </a:xfrm>
              <a:prstGeom prst="line">
                <a:avLst/>
              </a:prstGeom>
              <a:ln w="444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Ellipse 61"/>
              <p:cNvSpPr/>
              <p:nvPr/>
            </p:nvSpPr>
            <p:spPr>
              <a:xfrm>
                <a:off x="3582646" y="3277039"/>
                <a:ext cx="152400" cy="152400"/>
              </a:xfrm>
              <a:prstGeom prst="ellipse">
                <a:avLst/>
              </a:prstGeom>
              <a:solidFill>
                <a:srgbClr val="2E00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 dirty="0"/>
              </a:p>
            </p:txBody>
          </p:sp>
        </p:grpSp>
        <p:grpSp>
          <p:nvGrpSpPr>
            <p:cNvPr id="43" name="Gruppieren 134"/>
            <p:cNvGrpSpPr>
              <a:grpSpLocks/>
            </p:cNvGrpSpPr>
            <p:nvPr/>
          </p:nvGrpSpPr>
          <p:grpSpPr bwMode="auto">
            <a:xfrm rot="-6348115">
              <a:off x="5457389" y="3452352"/>
              <a:ext cx="380399" cy="228229"/>
              <a:chOff x="3354013" y="3276350"/>
              <a:chExt cx="380399" cy="228229"/>
            </a:xfrm>
          </p:grpSpPr>
          <p:cxnSp>
            <p:nvCxnSpPr>
              <p:cNvPr id="59" name="Gerade Verbindung 58"/>
              <p:cNvCxnSpPr/>
              <p:nvPr/>
            </p:nvCxnSpPr>
            <p:spPr>
              <a:xfrm flipV="1">
                <a:off x="3354013" y="3352179"/>
                <a:ext cx="304800" cy="152400"/>
              </a:xfrm>
              <a:prstGeom prst="line">
                <a:avLst/>
              </a:prstGeom>
              <a:ln w="444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Ellipse 59"/>
              <p:cNvSpPr/>
              <p:nvPr/>
            </p:nvSpPr>
            <p:spPr>
              <a:xfrm>
                <a:off x="3582012" y="3276350"/>
                <a:ext cx="152400" cy="152400"/>
              </a:xfrm>
              <a:prstGeom prst="ellipse">
                <a:avLst/>
              </a:prstGeom>
              <a:solidFill>
                <a:srgbClr val="2E00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 dirty="0"/>
              </a:p>
            </p:txBody>
          </p:sp>
        </p:grpSp>
        <p:grpSp>
          <p:nvGrpSpPr>
            <p:cNvPr id="44" name="Gruppieren 137"/>
            <p:cNvGrpSpPr>
              <a:grpSpLocks/>
            </p:cNvGrpSpPr>
            <p:nvPr/>
          </p:nvGrpSpPr>
          <p:grpSpPr bwMode="auto">
            <a:xfrm rot="-5400000">
              <a:off x="5621338" y="3367088"/>
              <a:ext cx="381000" cy="228600"/>
              <a:chOff x="3352195" y="3276717"/>
              <a:chExt cx="381000" cy="228600"/>
            </a:xfrm>
          </p:grpSpPr>
          <p:cxnSp>
            <p:nvCxnSpPr>
              <p:cNvPr id="57" name="Gerade Verbindung 56"/>
              <p:cNvCxnSpPr/>
              <p:nvPr/>
            </p:nvCxnSpPr>
            <p:spPr>
              <a:xfrm flipV="1">
                <a:off x="3352195" y="3352917"/>
                <a:ext cx="304800" cy="152400"/>
              </a:xfrm>
              <a:prstGeom prst="line">
                <a:avLst/>
              </a:prstGeom>
              <a:ln w="444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Ellipse 57"/>
              <p:cNvSpPr/>
              <p:nvPr/>
            </p:nvSpPr>
            <p:spPr>
              <a:xfrm>
                <a:off x="3580795" y="3276717"/>
                <a:ext cx="152400" cy="152400"/>
              </a:xfrm>
              <a:prstGeom prst="ellipse">
                <a:avLst/>
              </a:prstGeom>
              <a:solidFill>
                <a:srgbClr val="2E00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 dirty="0"/>
              </a:p>
            </p:txBody>
          </p:sp>
        </p:grpSp>
        <p:grpSp>
          <p:nvGrpSpPr>
            <p:cNvPr id="45" name="Gruppieren 140"/>
            <p:cNvGrpSpPr>
              <a:grpSpLocks/>
            </p:cNvGrpSpPr>
            <p:nvPr/>
          </p:nvGrpSpPr>
          <p:grpSpPr bwMode="auto">
            <a:xfrm rot="-9459773">
              <a:off x="5258965" y="3999053"/>
              <a:ext cx="380890" cy="228704"/>
              <a:chOff x="3353615" y="3276906"/>
              <a:chExt cx="380890" cy="228704"/>
            </a:xfrm>
          </p:grpSpPr>
          <p:cxnSp>
            <p:nvCxnSpPr>
              <p:cNvPr id="55" name="Gerade Verbindung 54"/>
              <p:cNvCxnSpPr/>
              <p:nvPr/>
            </p:nvCxnSpPr>
            <p:spPr>
              <a:xfrm flipV="1">
                <a:off x="3353615" y="3353210"/>
                <a:ext cx="304800" cy="152400"/>
              </a:xfrm>
              <a:prstGeom prst="line">
                <a:avLst/>
              </a:prstGeom>
              <a:ln w="444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Ellipse 55"/>
              <p:cNvSpPr/>
              <p:nvPr/>
            </p:nvSpPr>
            <p:spPr>
              <a:xfrm>
                <a:off x="3582105" y="3276906"/>
                <a:ext cx="152400" cy="152400"/>
              </a:xfrm>
              <a:prstGeom prst="ellipse">
                <a:avLst/>
              </a:prstGeom>
              <a:solidFill>
                <a:srgbClr val="2E00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 dirty="0"/>
              </a:p>
            </p:txBody>
          </p:sp>
        </p:grpSp>
        <p:grpSp>
          <p:nvGrpSpPr>
            <p:cNvPr id="46" name="Gruppieren 143"/>
            <p:cNvGrpSpPr>
              <a:grpSpLocks/>
            </p:cNvGrpSpPr>
            <p:nvPr/>
          </p:nvGrpSpPr>
          <p:grpSpPr bwMode="auto">
            <a:xfrm rot="-8672038">
              <a:off x="5287088" y="3823647"/>
              <a:ext cx="381313" cy="228056"/>
              <a:chOff x="3354034" y="3277610"/>
              <a:chExt cx="381313" cy="228056"/>
            </a:xfrm>
          </p:grpSpPr>
          <p:cxnSp>
            <p:nvCxnSpPr>
              <p:cNvPr id="53" name="Gerade Verbindung 52"/>
              <p:cNvCxnSpPr/>
              <p:nvPr/>
            </p:nvCxnSpPr>
            <p:spPr>
              <a:xfrm flipV="1">
                <a:off x="3354034" y="3353266"/>
                <a:ext cx="304800" cy="152400"/>
              </a:xfrm>
              <a:prstGeom prst="line">
                <a:avLst/>
              </a:prstGeom>
              <a:ln w="444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Ellipse 53"/>
              <p:cNvSpPr/>
              <p:nvPr/>
            </p:nvSpPr>
            <p:spPr>
              <a:xfrm>
                <a:off x="3582947" y="3277610"/>
                <a:ext cx="152400" cy="152400"/>
              </a:xfrm>
              <a:prstGeom prst="ellipse">
                <a:avLst/>
              </a:prstGeom>
              <a:solidFill>
                <a:srgbClr val="2E00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 dirty="0"/>
              </a:p>
            </p:txBody>
          </p:sp>
        </p:grpSp>
        <p:grpSp>
          <p:nvGrpSpPr>
            <p:cNvPr id="47" name="Gruppieren 146"/>
            <p:cNvGrpSpPr>
              <a:grpSpLocks/>
            </p:cNvGrpSpPr>
            <p:nvPr/>
          </p:nvGrpSpPr>
          <p:grpSpPr bwMode="auto">
            <a:xfrm rot="-10244850">
              <a:off x="5281492" y="4206663"/>
              <a:ext cx="380250" cy="228575"/>
              <a:chOff x="3353288" y="3276495"/>
              <a:chExt cx="380250" cy="228575"/>
            </a:xfrm>
          </p:grpSpPr>
          <p:cxnSp>
            <p:nvCxnSpPr>
              <p:cNvPr id="51" name="Gerade Verbindung 50"/>
              <p:cNvCxnSpPr/>
              <p:nvPr/>
            </p:nvCxnSpPr>
            <p:spPr>
              <a:xfrm flipV="1">
                <a:off x="3353288" y="3352670"/>
                <a:ext cx="304800" cy="152400"/>
              </a:xfrm>
              <a:prstGeom prst="line">
                <a:avLst/>
              </a:prstGeom>
              <a:ln w="444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Ellipse 51"/>
              <p:cNvSpPr/>
              <p:nvPr/>
            </p:nvSpPr>
            <p:spPr>
              <a:xfrm>
                <a:off x="3581138" y="3276495"/>
                <a:ext cx="152400" cy="152400"/>
              </a:xfrm>
              <a:prstGeom prst="ellipse">
                <a:avLst/>
              </a:prstGeom>
              <a:solidFill>
                <a:srgbClr val="2E00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 dirty="0"/>
              </a:p>
            </p:txBody>
          </p:sp>
        </p:grpSp>
        <p:grpSp>
          <p:nvGrpSpPr>
            <p:cNvPr id="48" name="Gruppieren 150"/>
            <p:cNvGrpSpPr>
              <a:grpSpLocks/>
            </p:cNvGrpSpPr>
            <p:nvPr/>
          </p:nvGrpSpPr>
          <p:grpSpPr bwMode="auto">
            <a:xfrm rot="-1111391">
              <a:off x="5257702" y="2672847"/>
              <a:ext cx="1596744" cy="739653"/>
              <a:chOff x="2659157" y="2274885"/>
              <a:chExt cx="1596744" cy="739653"/>
            </a:xfrm>
          </p:grpSpPr>
          <p:sp>
            <p:nvSpPr>
              <p:cNvPr id="49" name="Freihandform 48"/>
              <p:cNvSpPr/>
              <p:nvPr/>
            </p:nvSpPr>
            <p:spPr>
              <a:xfrm>
                <a:off x="3917764" y="2622426"/>
                <a:ext cx="338137" cy="392112"/>
              </a:xfrm>
              <a:custGeom>
                <a:avLst/>
                <a:gdLst>
                  <a:gd name="connsiteX0" fmla="*/ 0 w 337457"/>
                  <a:gd name="connsiteY0" fmla="*/ 0 h 391886"/>
                  <a:gd name="connsiteX1" fmla="*/ 206829 w 337457"/>
                  <a:gd name="connsiteY1" fmla="*/ 130629 h 391886"/>
                  <a:gd name="connsiteX2" fmla="*/ 337457 w 337457"/>
                  <a:gd name="connsiteY2" fmla="*/ 391886 h 391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7457" h="391886">
                    <a:moveTo>
                      <a:pt x="0" y="0"/>
                    </a:moveTo>
                    <a:cubicBezTo>
                      <a:pt x="75293" y="32657"/>
                      <a:pt x="150586" y="65315"/>
                      <a:pt x="206829" y="130629"/>
                    </a:cubicBezTo>
                    <a:cubicBezTo>
                      <a:pt x="263072" y="195943"/>
                      <a:pt x="300264" y="293914"/>
                      <a:pt x="337457" y="391886"/>
                    </a:cubicBezTo>
                  </a:path>
                </a:pathLst>
              </a:custGeom>
              <a:ln w="44450">
                <a:solidFill>
                  <a:srgbClr val="FF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50" name="Freihandform 49"/>
              <p:cNvSpPr/>
              <p:nvPr/>
            </p:nvSpPr>
            <p:spPr>
              <a:xfrm rot="1625363" flipH="1">
                <a:off x="2659157" y="2274885"/>
                <a:ext cx="381000" cy="392112"/>
              </a:xfrm>
              <a:custGeom>
                <a:avLst/>
                <a:gdLst>
                  <a:gd name="connsiteX0" fmla="*/ 0 w 337457"/>
                  <a:gd name="connsiteY0" fmla="*/ 0 h 391886"/>
                  <a:gd name="connsiteX1" fmla="*/ 206829 w 337457"/>
                  <a:gd name="connsiteY1" fmla="*/ 130629 h 391886"/>
                  <a:gd name="connsiteX2" fmla="*/ 337457 w 337457"/>
                  <a:gd name="connsiteY2" fmla="*/ 391886 h 391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7457" h="391886">
                    <a:moveTo>
                      <a:pt x="0" y="0"/>
                    </a:moveTo>
                    <a:cubicBezTo>
                      <a:pt x="75293" y="32657"/>
                      <a:pt x="150586" y="65315"/>
                      <a:pt x="206829" y="130629"/>
                    </a:cubicBezTo>
                    <a:cubicBezTo>
                      <a:pt x="263072" y="195943"/>
                      <a:pt x="300264" y="293914"/>
                      <a:pt x="337457" y="391886"/>
                    </a:cubicBezTo>
                  </a:path>
                </a:pathLst>
              </a:custGeom>
              <a:ln w="44450">
                <a:solidFill>
                  <a:srgbClr val="FF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</p:grpSp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0658" name="Object 2"/>
          <p:cNvGraphicFramePr>
            <a:graphicFrameLocks noChangeAspect="1"/>
          </p:cNvGraphicFramePr>
          <p:nvPr/>
        </p:nvGraphicFramePr>
        <p:xfrm>
          <a:off x="228600" y="1600200"/>
          <a:ext cx="6518275" cy="5376863"/>
        </p:xfrm>
        <a:graphic>
          <a:graphicData uri="http://schemas.openxmlformats.org/presentationml/2006/ole">
            <p:oleObj spid="_x0000_s70658" name="Graph" r:id="rId3" imgW="4134240" imgH="3409920" progId="Origin50.Graph">
              <p:embed/>
            </p:oleObj>
          </a:graphicData>
        </a:graphic>
      </p:graphicFrame>
      <p:sp>
        <p:nvSpPr>
          <p:cNvPr id="2" name="Textfeld 4"/>
          <p:cNvSpPr txBox="1">
            <a:spLocks noChangeArrowheads="1"/>
          </p:cNvSpPr>
          <p:nvPr/>
        </p:nvSpPr>
        <p:spPr bwMode="auto">
          <a:xfrm>
            <a:off x="152400" y="228600"/>
            <a:ext cx="5588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800" b="1">
                <a:latin typeface="Calibri" pitchFamily="34" charset="0"/>
              </a:rPr>
              <a:t>Shear Scans with SANS      </a:t>
            </a:r>
            <a:r>
              <a:rPr lang="de-DE" sz="2800">
                <a:latin typeface="Calibri" pitchFamily="34" charset="0"/>
              </a:rPr>
              <a:t>hexagonal</a:t>
            </a:r>
          </a:p>
        </p:txBody>
      </p:sp>
      <p:cxnSp>
        <p:nvCxnSpPr>
          <p:cNvPr id="3" name="Gerade Verbindung mit Pfeil 2"/>
          <p:cNvCxnSpPr/>
          <p:nvPr/>
        </p:nvCxnSpPr>
        <p:spPr>
          <a:xfrm rot="16200000" flipH="1">
            <a:off x="2117725" y="2846388"/>
            <a:ext cx="935037" cy="642938"/>
          </a:xfrm>
          <a:prstGeom prst="straightConnector1">
            <a:avLst/>
          </a:prstGeom>
          <a:ln w="38100">
            <a:solidFill>
              <a:srgbClr val="2E00F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Gerade Verbindung mit Pfeil 3"/>
          <p:cNvCxnSpPr/>
          <p:nvPr/>
        </p:nvCxnSpPr>
        <p:spPr>
          <a:xfrm rot="5400000">
            <a:off x="4092575" y="3135313"/>
            <a:ext cx="1709738" cy="773112"/>
          </a:xfrm>
          <a:prstGeom prst="straightConnector1">
            <a:avLst/>
          </a:prstGeom>
          <a:ln w="38100">
            <a:solidFill>
              <a:srgbClr val="2E00F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Gerade Verbindung mit Pfeil 4"/>
          <p:cNvCxnSpPr/>
          <p:nvPr/>
        </p:nvCxnSpPr>
        <p:spPr>
          <a:xfrm rot="10800000" flipV="1">
            <a:off x="5300663" y="2743200"/>
            <a:ext cx="1785937" cy="1643063"/>
          </a:xfrm>
          <a:prstGeom prst="straightConnector1">
            <a:avLst/>
          </a:prstGeom>
          <a:ln w="38100">
            <a:solidFill>
              <a:srgbClr val="2E00F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3" descr="C:\Dokumente und Einstellungen\hfriel\Desktop\Rheometer\2967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914400"/>
            <a:ext cx="182880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C:\Dokumente und Einstellungen\hfriel\Desktop\Rheometer\2967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92413" y="914400"/>
            <a:ext cx="1855787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C:\Dokumente und Einstellungen\hfriel\Desktop\Rheometer\29676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24400" y="914400"/>
            <a:ext cx="1855788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C:\Dokumente und Einstellungen\hfriel\Desktop\Rheometer\29677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29400" y="914400"/>
            <a:ext cx="1855788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Gerade Verbindung mit Pfeil 9"/>
          <p:cNvCxnSpPr/>
          <p:nvPr/>
        </p:nvCxnSpPr>
        <p:spPr>
          <a:xfrm rot="16200000" flipH="1">
            <a:off x="3070225" y="3406775"/>
            <a:ext cx="1338263" cy="11113"/>
          </a:xfrm>
          <a:prstGeom prst="straightConnector1">
            <a:avLst/>
          </a:prstGeom>
          <a:ln w="38100">
            <a:solidFill>
              <a:srgbClr val="2E00F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7" descr="C:\Dokumente und Einstellungen\hfriel\Desktop\Rheometer\29678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05600" y="3962400"/>
            <a:ext cx="1855788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Gerade Verbindung mit Pfeil 11"/>
          <p:cNvCxnSpPr/>
          <p:nvPr/>
        </p:nvCxnSpPr>
        <p:spPr>
          <a:xfrm rot="10800000" flipV="1">
            <a:off x="5595938" y="4495800"/>
            <a:ext cx="1033462" cy="98425"/>
          </a:xfrm>
          <a:prstGeom prst="straightConnector1">
            <a:avLst/>
          </a:prstGeom>
          <a:ln w="38100">
            <a:solidFill>
              <a:srgbClr val="2E00F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228600" y="1600200"/>
          <a:ext cx="6518275" cy="5376863"/>
        </p:xfrm>
        <a:graphic>
          <a:graphicData uri="http://schemas.openxmlformats.org/presentationml/2006/ole">
            <p:oleObj spid="_x0000_s71682" name="Graph" r:id="rId3" imgW="4134240" imgH="3409920" progId="Origin50.Graph">
              <p:embed/>
            </p:oleObj>
          </a:graphicData>
        </a:graphic>
      </p:graphicFrame>
      <p:sp>
        <p:nvSpPr>
          <p:cNvPr id="7171" name="Textfeld 4"/>
          <p:cNvSpPr txBox="1">
            <a:spLocks noChangeArrowheads="1"/>
          </p:cNvSpPr>
          <p:nvPr/>
        </p:nvSpPr>
        <p:spPr bwMode="auto">
          <a:xfrm>
            <a:off x="152400" y="228600"/>
            <a:ext cx="81264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800" b="1">
                <a:latin typeface="Calibri" pitchFamily="34" charset="0"/>
              </a:rPr>
              <a:t>Comparison to Injected Microemulsion in GISANS Cell</a:t>
            </a:r>
          </a:p>
        </p:txBody>
      </p:sp>
      <p:sp>
        <p:nvSpPr>
          <p:cNvPr id="12" name="Rechteck 11"/>
          <p:cNvSpPr/>
          <p:nvPr/>
        </p:nvSpPr>
        <p:spPr>
          <a:xfrm>
            <a:off x="3657600" y="2438400"/>
            <a:ext cx="990600" cy="3276600"/>
          </a:xfrm>
          <a:prstGeom prst="rect">
            <a:avLst/>
          </a:prstGeom>
          <a:solidFill>
            <a:schemeClr val="bg1">
              <a:lumMod val="65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7173" name="Textfeld 17"/>
          <p:cNvSpPr txBox="1">
            <a:spLocks noChangeArrowheads="1"/>
          </p:cNvSpPr>
          <p:nvPr/>
        </p:nvSpPr>
        <p:spPr bwMode="auto">
          <a:xfrm>
            <a:off x="6172200" y="4114800"/>
            <a:ext cx="24272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400">
                <a:solidFill>
                  <a:srgbClr val="FF0000"/>
                </a:solidFill>
                <a:latin typeface="Calibri" pitchFamily="34" charset="0"/>
              </a:rPr>
              <a:t>Perfect Alignment</a:t>
            </a:r>
          </a:p>
        </p:txBody>
      </p:sp>
      <p:sp>
        <p:nvSpPr>
          <p:cNvPr id="7174" name="Textfeld 21"/>
          <p:cNvSpPr txBox="1">
            <a:spLocks noChangeArrowheads="1"/>
          </p:cNvSpPr>
          <p:nvPr/>
        </p:nvSpPr>
        <p:spPr bwMode="auto">
          <a:xfrm>
            <a:off x="6172200" y="3352800"/>
            <a:ext cx="20621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400">
                <a:solidFill>
                  <a:srgbClr val="00B050"/>
                </a:solidFill>
                <a:latin typeface="Calibri" pitchFamily="34" charset="0"/>
              </a:rPr>
              <a:t>No Alingnment</a:t>
            </a:r>
          </a:p>
        </p:txBody>
      </p:sp>
      <p:sp>
        <p:nvSpPr>
          <p:cNvPr id="7175" name="Textfeld 23"/>
          <p:cNvSpPr txBox="1">
            <a:spLocks noChangeArrowheads="1"/>
          </p:cNvSpPr>
          <p:nvPr/>
        </p:nvSpPr>
        <p:spPr bwMode="auto">
          <a:xfrm>
            <a:off x="6172200" y="4953000"/>
            <a:ext cx="205581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400">
                <a:solidFill>
                  <a:srgbClr val="2E00F2"/>
                </a:solidFill>
                <a:latin typeface="Calibri" pitchFamily="34" charset="0"/>
              </a:rPr>
              <a:t>Lamellar Order</a:t>
            </a:r>
          </a:p>
          <a:p>
            <a:r>
              <a:rPr lang="de-DE" sz="2400">
                <a:solidFill>
                  <a:srgbClr val="2E00F2"/>
                </a:solidFill>
                <a:latin typeface="Calibri" pitchFamily="34" charset="0"/>
              </a:rPr>
              <a:t>Near Surface</a:t>
            </a:r>
          </a:p>
        </p:txBody>
      </p:sp>
      <p:pic>
        <p:nvPicPr>
          <p:cNvPr id="7176" name="Picture 3" descr="C:\Dokumente und Einstellungen\hfriel\Desktop\Rheometer\22507cub.jpeg"/>
          <p:cNvPicPr>
            <a:picLocks noChangeAspect="1" noChangeArrowheads="1"/>
          </p:cNvPicPr>
          <p:nvPr/>
        </p:nvPicPr>
        <p:blipFill>
          <a:blip r:embed="rId4" cstate="print"/>
          <a:srcRect l="3456" r="-3841" b="50043"/>
          <a:stretch>
            <a:fillRect/>
          </a:stretch>
        </p:blipFill>
        <p:spPr bwMode="auto">
          <a:xfrm>
            <a:off x="5867400" y="762000"/>
            <a:ext cx="309562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7" name="Picture 4" descr="C:\Dokumente und Einstellungen\hfriel\Desktop\Rheometer\22507hex.jpeg"/>
          <p:cNvPicPr>
            <a:picLocks noChangeAspect="1" noChangeArrowheads="1"/>
          </p:cNvPicPr>
          <p:nvPr/>
        </p:nvPicPr>
        <p:blipFill>
          <a:blip r:embed="rId5" cstate="print"/>
          <a:srcRect l="3456" r="-1920" b="52992"/>
          <a:stretch>
            <a:fillRect/>
          </a:stretch>
        </p:blipFill>
        <p:spPr bwMode="auto">
          <a:xfrm>
            <a:off x="1981200" y="762000"/>
            <a:ext cx="2984500" cy="142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Gerade Verbindung mit Pfeil 9"/>
          <p:cNvCxnSpPr/>
          <p:nvPr/>
        </p:nvCxnSpPr>
        <p:spPr>
          <a:xfrm rot="16200000" flipH="1">
            <a:off x="2868612" y="2922588"/>
            <a:ext cx="2024063" cy="446088"/>
          </a:xfrm>
          <a:prstGeom prst="straightConnector1">
            <a:avLst/>
          </a:prstGeom>
          <a:ln w="38100">
            <a:solidFill>
              <a:srgbClr val="FF0000"/>
            </a:solidFill>
            <a:headEnd type="stealth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/>
          <p:nvPr/>
        </p:nvCxnSpPr>
        <p:spPr>
          <a:xfrm rot="10800000">
            <a:off x="5029200" y="1524000"/>
            <a:ext cx="685800" cy="0"/>
          </a:xfrm>
          <a:prstGeom prst="straightConnector1">
            <a:avLst/>
          </a:prstGeom>
          <a:ln w="38100">
            <a:solidFill>
              <a:srgbClr val="00B050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80" name="Picture 5" descr="C:\Dokumente und Einstellungen\hfriel\Desktop\Rheometer\29676log.png"/>
          <p:cNvPicPr>
            <a:picLocks noChangeAspect="1" noChangeArrowheads="1"/>
          </p:cNvPicPr>
          <p:nvPr/>
        </p:nvPicPr>
        <p:blipFill>
          <a:blip r:embed="rId6" cstate="print"/>
          <a:srcRect r="37785" b="10530"/>
          <a:stretch>
            <a:fillRect/>
          </a:stretch>
        </p:blipFill>
        <p:spPr bwMode="auto">
          <a:xfrm>
            <a:off x="228600" y="914400"/>
            <a:ext cx="1212850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81" name="Textfeld 18"/>
          <p:cNvSpPr txBox="1">
            <a:spLocks noChangeArrowheads="1"/>
          </p:cNvSpPr>
          <p:nvPr/>
        </p:nvSpPr>
        <p:spPr bwMode="auto">
          <a:xfrm>
            <a:off x="914400" y="990600"/>
            <a:ext cx="47625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000" b="1">
                <a:solidFill>
                  <a:srgbClr val="FFFF00"/>
                </a:solidFill>
                <a:latin typeface="Calibri" pitchFamily="34" charset="0"/>
              </a:rPr>
              <a:t>shear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feld 4"/>
          <p:cNvSpPr txBox="1">
            <a:spLocks noChangeArrowheads="1"/>
          </p:cNvSpPr>
          <p:nvPr/>
        </p:nvSpPr>
        <p:spPr bwMode="auto">
          <a:xfrm>
            <a:off x="152400" y="228600"/>
            <a:ext cx="81264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800" b="1">
                <a:latin typeface="Calibri" pitchFamily="34" charset="0"/>
              </a:rPr>
              <a:t>Comparison to Injected Microemulsion in GISANS Cell</a:t>
            </a:r>
          </a:p>
        </p:txBody>
      </p:sp>
      <p:pic>
        <p:nvPicPr>
          <p:cNvPr id="8196" name="Picture 4" descr="C:\Dokumente und Einstellungen\hfriel\Desktop\Rheometer\22507hex.jpeg"/>
          <p:cNvPicPr>
            <a:picLocks noChangeAspect="1" noChangeArrowheads="1"/>
          </p:cNvPicPr>
          <p:nvPr/>
        </p:nvPicPr>
        <p:blipFill>
          <a:blip r:embed="rId3" cstate="print"/>
          <a:srcRect l="3456" r="-1920" b="52992"/>
          <a:stretch>
            <a:fillRect/>
          </a:stretch>
        </p:blipFill>
        <p:spPr bwMode="auto">
          <a:xfrm>
            <a:off x="5562600" y="990600"/>
            <a:ext cx="2984500" cy="142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pieren 14"/>
          <p:cNvGrpSpPr>
            <a:grpSpLocks/>
          </p:cNvGrpSpPr>
          <p:nvPr/>
        </p:nvGrpSpPr>
        <p:grpSpPr bwMode="auto">
          <a:xfrm>
            <a:off x="533400" y="838200"/>
            <a:ext cx="1828800" cy="1770063"/>
            <a:chOff x="228600" y="914399"/>
            <a:chExt cx="1828800" cy="1769557"/>
          </a:xfrm>
        </p:grpSpPr>
        <p:pic>
          <p:nvPicPr>
            <p:cNvPr id="8234" name="Picture 5" descr="C:\Dokumente und Einstellungen\hfriel\Desktop\Rheometer\29676log.png"/>
            <p:cNvPicPr>
              <a:picLocks noChangeAspect="1" noChangeArrowheads="1"/>
            </p:cNvPicPr>
            <p:nvPr/>
          </p:nvPicPr>
          <p:blipFill>
            <a:blip r:embed="rId4" cstate="print"/>
            <a:srcRect r="37785" b="10530"/>
            <a:stretch>
              <a:fillRect/>
            </a:stretch>
          </p:blipFill>
          <p:spPr bwMode="auto">
            <a:xfrm>
              <a:off x="228600" y="914399"/>
              <a:ext cx="1828800" cy="17695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35" name="Textfeld 18"/>
            <p:cNvSpPr txBox="1">
              <a:spLocks noChangeArrowheads="1"/>
            </p:cNvSpPr>
            <p:nvPr/>
          </p:nvSpPr>
          <p:spPr bwMode="auto">
            <a:xfrm>
              <a:off x="1328057" y="1023257"/>
              <a:ext cx="59503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>
                  <a:solidFill>
                    <a:srgbClr val="FFFF00"/>
                  </a:solidFill>
                  <a:latin typeface="Calibri" pitchFamily="34" charset="0"/>
                </a:rPr>
                <a:t>shear</a:t>
              </a:r>
            </a:p>
          </p:txBody>
        </p:sp>
      </p:grpSp>
      <p:grpSp>
        <p:nvGrpSpPr>
          <p:cNvPr id="3" name="Gruppieren 55"/>
          <p:cNvGrpSpPr>
            <a:grpSpLocks/>
          </p:cNvGrpSpPr>
          <p:nvPr/>
        </p:nvGrpSpPr>
        <p:grpSpPr bwMode="auto">
          <a:xfrm>
            <a:off x="5715000" y="3048000"/>
            <a:ext cx="2895600" cy="2362200"/>
            <a:chOff x="5181600" y="3048000"/>
            <a:chExt cx="2895600" cy="2362200"/>
          </a:xfrm>
        </p:grpSpPr>
        <p:sp>
          <p:nvSpPr>
            <p:cNvPr id="30" name="Rechteck 29"/>
            <p:cNvSpPr/>
            <p:nvPr/>
          </p:nvSpPr>
          <p:spPr>
            <a:xfrm>
              <a:off x="5181600" y="3581400"/>
              <a:ext cx="2895600" cy="1828800"/>
            </a:xfrm>
            <a:prstGeom prst="rect">
              <a:avLst/>
            </a:prstGeom>
            <a:solidFill>
              <a:srgbClr val="00B0F0">
                <a:alpha val="73000"/>
              </a:srgbClr>
            </a:solidFill>
            <a:ln w="19050">
              <a:solidFill>
                <a:srgbClr val="2E00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6" name="Rechteck 15"/>
            <p:cNvSpPr/>
            <p:nvPr/>
          </p:nvSpPr>
          <p:spPr>
            <a:xfrm>
              <a:off x="5181600" y="3048000"/>
              <a:ext cx="2895600" cy="5334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dirty="0">
                  <a:solidFill>
                    <a:schemeClr val="tx1"/>
                  </a:solidFill>
                </a:rPr>
                <a:t>Silicon</a:t>
              </a:r>
            </a:p>
          </p:txBody>
        </p:sp>
        <p:sp>
          <p:nvSpPr>
            <p:cNvPr id="17" name="Ellipse 16"/>
            <p:cNvSpPr/>
            <p:nvPr/>
          </p:nvSpPr>
          <p:spPr>
            <a:xfrm>
              <a:off x="5715000" y="3733800"/>
              <a:ext cx="457200" cy="457200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20" name="Ellipse 19"/>
            <p:cNvSpPr/>
            <p:nvPr/>
          </p:nvSpPr>
          <p:spPr>
            <a:xfrm>
              <a:off x="6629400" y="3733800"/>
              <a:ext cx="457200" cy="457200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21" name="Ellipse 20"/>
            <p:cNvSpPr/>
            <p:nvPr/>
          </p:nvSpPr>
          <p:spPr>
            <a:xfrm>
              <a:off x="7543800" y="3733800"/>
              <a:ext cx="457200" cy="457200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23" name="Ellipse 22"/>
            <p:cNvSpPr/>
            <p:nvPr/>
          </p:nvSpPr>
          <p:spPr>
            <a:xfrm>
              <a:off x="6172200" y="4267200"/>
              <a:ext cx="457200" cy="457200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25" name="Ellipse 24"/>
            <p:cNvSpPr/>
            <p:nvPr/>
          </p:nvSpPr>
          <p:spPr>
            <a:xfrm>
              <a:off x="7086600" y="4267200"/>
              <a:ext cx="457200" cy="457200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26" name="Ellipse 25"/>
            <p:cNvSpPr/>
            <p:nvPr/>
          </p:nvSpPr>
          <p:spPr>
            <a:xfrm>
              <a:off x="5715000" y="4800600"/>
              <a:ext cx="457200" cy="457200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27" name="Ellipse 26"/>
            <p:cNvSpPr/>
            <p:nvPr/>
          </p:nvSpPr>
          <p:spPr>
            <a:xfrm>
              <a:off x="6629400" y="4800600"/>
              <a:ext cx="457200" cy="457200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28" name="Ellipse 27"/>
            <p:cNvSpPr/>
            <p:nvPr/>
          </p:nvSpPr>
          <p:spPr>
            <a:xfrm>
              <a:off x="7543800" y="4800600"/>
              <a:ext cx="457200" cy="457200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29" name="Ellipse 28"/>
            <p:cNvSpPr/>
            <p:nvPr/>
          </p:nvSpPr>
          <p:spPr>
            <a:xfrm>
              <a:off x="5257800" y="4267200"/>
              <a:ext cx="457200" cy="457200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</p:grpSp>
      <p:grpSp>
        <p:nvGrpSpPr>
          <p:cNvPr id="4" name="Gruppieren 56"/>
          <p:cNvGrpSpPr>
            <a:grpSpLocks/>
          </p:cNvGrpSpPr>
          <p:nvPr/>
        </p:nvGrpSpPr>
        <p:grpSpPr bwMode="auto">
          <a:xfrm>
            <a:off x="304800" y="2819400"/>
            <a:ext cx="3200400" cy="2743200"/>
            <a:chOff x="990600" y="2819400"/>
            <a:chExt cx="3200400" cy="2743200"/>
          </a:xfrm>
        </p:grpSpPr>
        <p:sp>
          <p:nvSpPr>
            <p:cNvPr id="55" name="Rechteck 54"/>
            <p:cNvSpPr/>
            <p:nvPr/>
          </p:nvSpPr>
          <p:spPr>
            <a:xfrm>
              <a:off x="990600" y="2819400"/>
              <a:ext cx="3200400" cy="2743200"/>
            </a:xfrm>
            <a:prstGeom prst="rect">
              <a:avLst/>
            </a:prstGeom>
            <a:solidFill>
              <a:srgbClr val="00B0F0">
                <a:alpha val="73000"/>
              </a:srgbClr>
            </a:solidFill>
            <a:ln w="19050">
              <a:solidFill>
                <a:srgbClr val="2E00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37" name="Halbbogen 36"/>
            <p:cNvSpPr/>
            <p:nvPr/>
          </p:nvSpPr>
          <p:spPr>
            <a:xfrm>
              <a:off x="1371600" y="3124200"/>
              <a:ext cx="1676400" cy="838200"/>
            </a:xfrm>
            <a:prstGeom prst="blockArc">
              <a:avLst/>
            </a:prstGeom>
            <a:solidFill>
              <a:srgbClr val="FFC0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38" name="Halbbogen 37"/>
            <p:cNvSpPr/>
            <p:nvPr/>
          </p:nvSpPr>
          <p:spPr>
            <a:xfrm>
              <a:off x="1371600" y="3581400"/>
              <a:ext cx="1676400" cy="838200"/>
            </a:xfrm>
            <a:prstGeom prst="blockArc">
              <a:avLst/>
            </a:prstGeom>
            <a:solidFill>
              <a:srgbClr val="FFC0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39" name="Halbbogen 38"/>
            <p:cNvSpPr/>
            <p:nvPr/>
          </p:nvSpPr>
          <p:spPr>
            <a:xfrm>
              <a:off x="1371600" y="4038600"/>
              <a:ext cx="1676400" cy="838200"/>
            </a:xfrm>
            <a:prstGeom prst="blockArc">
              <a:avLst/>
            </a:prstGeom>
            <a:solidFill>
              <a:srgbClr val="FFC0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40" name="Halbbogen 39"/>
            <p:cNvSpPr/>
            <p:nvPr/>
          </p:nvSpPr>
          <p:spPr>
            <a:xfrm>
              <a:off x="1371600" y="4495800"/>
              <a:ext cx="1676400" cy="838200"/>
            </a:xfrm>
            <a:prstGeom prst="blockArc">
              <a:avLst/>
            </a:prstGeom>
            <a:solidFill>
              <a:srgbClr val="FFC0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32" name="Zylinder 31"/>
            <p:cNvSpPr/>
            <p:nvPr/>
          </p:nvSpPr>
          <p:spPr>
            <a:xfrm>
              <a:off x="1676400" y="2971800"/>
              <a:ext cx="1066800" cy="2438400"/>
            </a:xfrm>
            <a:prstGeom prst="can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33" name="Halbbogen 32"/>
            <p:cNvSpPr/>
            <p:nvPr/>
          </p:nvSpPr>
          <p:spPr>
            <a:xfrm rot="10800000">
              <a:off x="1371600" y="3124200"/>
              <a:ext cx="1676400" cy="838200"/>
            </a:xfrm>
            <a:prstGeom prst="blockArc">
              <a:avLst/>
            </a:prstGeom>
            <a:solidFill>
              <a:srgbClr val="FFC0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34" name="Halbbogen 33"/>
            <p:cNvSpPr/>
            <p:nvPr/>
          </p:nvSpPr>
          <p:spPr>
            <a:xfrm rot="10800000">
              <a:off x="1371600" y="3581400"/>
              <a:ext cx="1676400" cy="838200"/>
            </a:xfrm>
            <a:prstGeom prst="blockArc">
              <a:avLst/>
            </a:prstGeom>
            <a:solidFill>
              <a:srgbClr val="FFC0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35" name="Halbbogen 34"/>
            <p:cNvSpPr/>
            <p:nvPr/>
          </p:nvSpPr>
          <p:spPr>
            <a:xfrm rot="10800000">
              <a:off x="1371600" y="4038600"/>
              <a:ext cx="1676400" cy="838200"/>
            </a:xfrm>
            <a:prstGeom prst="blockArc">
              <a:avLst/>
            </a:prstGeom>
            <a:solidFill>
              <a:srgbClr val="FFC0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36" name="Halbbogen 35"/>
            <p:cNvSpPr/>
            <p:nvPr/>
          </p:nvSpPr>
          <p:spPr>
            <a:xfrm rot="10800000">
              <a:off x="1371600" y="4495800"/>
              <a:ext cx="1676400" cy="838200"/>
            </a:xfrm>
            <a:prstGeom prst="blockArc">
              <a:avLst/>
            </a:prstGeom>
            <a:solidFill>
              <a:srgbClr val="FFC0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41" name="Ellipse 40"/>
            <p:cNvSpPr/>
            <p:nvPr/>
          </p:nvSpPr>
          <p:spPr>
            <a:xfrm>
              <a:off x="3124200" y="3657600"/>
              <a:ext cx="228600" cy="228600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44" name="Ellipse 43"/>
            <p:cNvSpPr/>
            <p:nvPr/>
          </p:nvSpPr>
          <p:spPr>
            <a:xfrm>
              <a:off x="3124200" y="4114800"/>
              <a:ext cx="228600" cy="228600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45" name="Ellipse 44"/>
            <p:cNvSpPr/>
            <p:nvPr/>
          </p:nvSpPr>
          <p:spPr>
            <a:xfrm>
              <a:off x="3124200" y="4572000"/>
              <a:ext cx="228600" cy="228600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46" name="Ellipse 45"/>
            <p:cNvSpPr/>
            <p:nvPr/>
          </p:nvSpPr>
          <p:spPr>
            <a:xfrm>
              <a:off x="3124200" y="3200400"/>
              <a:ext cx="228600" cy="228600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47" name="Ellipse 46"/>
            <p:cNvSpPr/>
            <p:nvPr/>
          </p:nvSpPr>
          <p:spPr>
            <a:xfrm>
              <a:off x="3429000" y="3886200"/>
              <a:ext cx="228600" cy="228600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48" name="Ellipse 47"/>
            <p:cNvSpPr/>
            <p:nvPr/>
          </p:nvSpPr>
          <p:spPr>
            <a:xfrm>
              <a:off x="3429000" y="4343400"/>
              <a:ext cx="228600" cy="228600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49" name="Ellipse 48"/>
            <p:cNvSpPr/>
            <p:nvPr/>
          </p:nvSpPr>
          <p:spPr>
            <a:xfrm>
              <a:off x="3429000" y="4800600"/>
              <a:ext cx="228600" cy="228600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50" name="Ellipse 49"/>
            <p:cNvSpPr/>
            <p:nvPr/>
          </p:nvSpPr>
          <p:spPr>
            <a:xfrm>
              <a:off x="3429000" y="3429000"/>
              <a:ext cx="228600" cy="228600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51" name="Ellipse 50"/>
            <p:cNvSpPr/>
            <p:nvPr/>
          </p:nvSpPr>
          <p:spPr>
            <a:xfrm>
              <a:off x="3733800" y="3657600"/>
              <a:ext cx="228600" cy="228600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52" name="Ellipse 51"/>
            <p:cNvSpPr/>
            <p:nvPr/>
          </p:nvSpPr>
          <p:spPr>
            <a:xfrm>
              <a:off x="3733800" y="4114800"/>
              <a:ext cx="228600" cy="228600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53" name="Ellipse 52"/>
            <p:cNvSpPr/>
            <p:nvPr/>
          </p:nvSpPr>
          <p:spPr>
            <a:xfrm>
              <a:off x="3733800" y="4572000"/>
              <a:ext cx="228600" cy="228600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54" name="Ellipse 53"/>
            <p:cNvSpPr/>
            <p:nvPr/>
          </p:nvSpPr>
          <p:spPr>
            <a:xfrm>
              <a:off x="3733800" y="3200400"/>
              <a:ext cx="228600" cy="228600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</p:grpSp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2514600" y="903288"/>
          <a:ext cx="2133600" cy="1946275"/>
        </p:xfrm>
        <a:graphic>
          <a:graphicData uri="http://schemas.openxmlformats.org/presentationml/2006/ole">
            <p:oleObj spid="_x0000_s72706" name="Graph" r:id="rId5" imgW="3552480" imgH="3297600" progId="Origin50.Graph">
              <p:embed/>
            </p:oleObj>
          </a:graphicData>
        </a:graphic>
      </p:graphicFrame>
      <p:cxnSp>
        <p:nvCxnSpPr>
          <p:cNvPr id="58" name="Gerade Verbindung 57"/>
          <p:cNvCxnSpPr/>
          <p:nvPr/>
        </p:nvCxnSpPr>
        <p:spPr>
          <a:xfrm rot="5400000">
            <a:off x="2362200" y="3505200"/>
            <a:ext cx="533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0"/>
            <a:ext cx="23675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dirty="0" err="1" smtClean="0"/>
              <a:t>Summary</a:t>
            </a:r>
            <a:endParaRPr lang="de-DE" sz="4400" dirty="0"/>
          </a:p>
        </p:txBody>
      </p:sp>
      <p:sp>
        <p:nvSpPr>
          <p:cNvPr id="5" name="Textfeld 4"/>
          <p:cNvSpPr txBox="1"/>
          <p:nvPr/>
        </p:nvSpPr>
        <p:spPr>
          <a:xfrm>
            <a:off x="1219200" y="914400"/>
            <a:ext cx="7213000" cy="587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err="1" smtClean="0"/>
              <a:t>Amphiphile</a:t>
            </a:r>
            <a:endParaRPr lang="de-DE" sz="2800" dirty="0" smtClean="0"/>
          </a:p>
          <a:p>
            <a:r>
              <a:rPr lang="de-DE" sz="2800" dirty="0" err="1" smtClean="0"/>
              <a:t>Condensation</a:t>
            </a:r>
            <a:r>
              <a:rPr lang="de-DE" sz="2800" dirty="0" smtClean="0"/>
              <a:t> – </a:t>
            </a:r>
            <a:r>
              <a:rPr lang="de-DE" sz="2800" dirty="0" err="1" smtClean="0"/>
              <a:t>Self</a:t>
            </a:r>
            <a:r>
              <a:rPr lang="de-DE" sz="2800" dirty="0" smtClean="0"/>
              <a:t> </a:t>
            </a:r>
            <a:r>
              <a:rPr lang="de-DE" sz="2800" dirty="0" err="1" smtClean="0"/>
              <a:t>Assembly</a:t>
            </a:r>
            <a:endParaRPr lang="de-DE" sz="2800" dirty="0" smtClean="0"/>
          </a:p>
          <a:p>
            <a:r>
              <a:rPr lang="de-DE" sz="2800" dirty="0" smtClean="0"/>
              <a:t>High </a:t>
            </a:r>
            <a:r>
              <a:rPr lang="de-DE" sz="2800" dirty="0" err="1" smtClean="0"/>
              <a:t>Symmetry</a:t>
            </a:r>
            <a:endParaRPr lang="de-DE" sz="2800" dirty="0" smtClean="0"/>
          </a:p>
          <a:p>
            <a:r>
              <a:rPr lang="de-DE" sz="2800" dirty="0" smtClean="0"/>
              <a:t>Interactions</a:t>
            </a:r>
          </a:p>
          <a:p>
            <a:r>
              <a:rPr lang="de-DE" sz="2800" dirty="0" err="1" smtClean="0"/>
              <a:t>Concepts</a:t>
            </a:r>
            <a:r>
              <a:rPr lang="de-DE" sz="2800" dirty="0" smtClean="0"/>
              <a:t>:</a:t>
            </a:r>
            <a:r>
              <a:rPr lang="de-DE" sz="4000" dirty="0" smtClean="0"/>
              <a:t> </a:t>
            </a:r>
            <a:r>
              <a:rPr lang="de-DE" sz="2800" dirty="0" smtClean="0"/>
              <a:t>* </a:t>
            </a:r>
            <a:r>
              <a:rPr lang="de-DE" sz="2800" dirty="0" err="1" smtClean="0"/>
              <a:t>Aqueous</a:t>
            </a:r>
            <a:r>
              <a:rPr lang="de-DE" sz="2800" dirty="0" smtClean="0"/>
              <a:t> </a:t>
            </a:r>
            <a:r>
              <a:rPr lang="de-DE" sz="2800" dirty="0" err="1" smtClean="0"/>
              <a:t>Surfactant</a:t>
            </a:r>
            <a:r>
              <a:rPr lang="de-DE" sz="2800" dirty="0" smtClean="0"/>
              <a:t> Systems </a:t>
            </a:r>
          </a:p>
          <a:p>
            <a:r>
              <a:rPr lang="de-DE" sz="2800" dirty="0" smtClean="0"/>
              <a:t>                   * </a:t>
            </a:r>
            <a:r>
              <a:rPr lang="de-DE" sz="2800" dirty="0" err="1" smtClean="0"/>
              <a:t>Microemulsions</a:t>
            </a:r>
            <a:endParaRPr lang="de-DE" sz="2800" dirty="0" smtClean="0"/>
          </a:p>
          <a:p>
            <a:r>
              <a:rPr lang="de-DE" sz="2800" dirty="0" smtClean="0"/>
              <a:t>                   * (</a:t>
            </a:r>
            <a:r>
              <a:rPr lang="de-DE" sz="2800" dirty="0" err="1" smtClean="0"/>
              <a:t>Polymeric</a:t>
            </a:r>
            <a:r>
              <a:rPr lang="de-DE" sz="2800" dirty="0" smtClean="0"/>
              <a:t> Systems) </a:t>
            </a:r>
            <a:r>
              <a:rPr lang="de-DE" dirty="0" smtClean="0"/>
              <a:t>not </a:t>
            </a:r>
            <a:r>
              <a:rPr lang="de-DE" dirty="0" err="1" smtClean="0"/>
              <a:t>here</a:t>
            </a:r>
            <a:endParaRPr lang="de-DE" dirty="0" smtClean="0"/>
          </a:p>
          <a:p>
            <a:r>
              <a:rPr lang="de-DE" sz="2800" dirty="0" smtClean="0"/>
              <a:t>                   * (</a:t>
            </a:r>
            <a:r>
              <a:rPr lang="de-DE" sz="2800" dirty="0" err="1" smtClean="0"/>
              <a:t>Mesoscopic</a:t>
            </a:r>
            <a:r>
              <a:rPr lang="de-DE" sz="2800" dirty="0" smtClean="0"/>
              <a:t> </a:t>
            </a:r>
            <a:r>
              <a:rPr lang="de-DE" sz="2800" dirty="0" err="1" smtClean="0"/>
              <a:t>Particles</a:t>
            </a:r>
            <a:r>
              <a:rPr lang="de-DE" sz="2800" dirty="0" smtClean="0"/>
              <a:t>) (</a:t>
            </a:r>
            <a:r>
              <a:rPr lang="de-DE" sz="2800" dirty="0" err="1" smtClean="0"/>
              <a:t>Ianus</a:t>
            </a:r>
            <a:r>
              <a:rPr lang="de-DE" sz="2800" dirty="0" smtClean="0"/>
              <a:t>) </a:t>
            </a:r>
            <a:r>
              <a:rPr lang="de-DE" dirty="0" smtClean="0"/>
              <a:t>not </a:t>
            </a:r>
            <a:r>
              <a:rPr lang="de-DE" dirty="0" err="1" smtClean="0"/>
              <a:t>here</a:t>
            </a:r>
            <a:endParaRPr lang="de-DE" dirty="0" smtClean="0"/>
          </a:p>
          <a:p>
            <a:endParaRPr lang="de-DE" sz="2800" dirty="0" smtClean="0"/>
          </a:p>
          <a:p>
            <a:r>
              <a:rPr lang="de-DE" sz="2800" dirty="0" err="1" smtClean="0"/>
              <a:t>Actual</a:t>
            </a:r>
            <a:r>
              <a:rPr lang="de-DE" sz="2800" dirty="0" smtClean="0"/>
              <a:t> </a:t>
            </a:r>
            <a:r>
              <a:rPr lang="de-DE" sz="2800" dirty="0" err="1" smtClean="0"/>
              <a:t>research</a:t>
            </a:r>
            <a:r>
              <a:rPr lang="de-DE" sz="2800" dirty="0" smtClean="0"/>
              <a:t>:</a:t>
            </a:r>
          </a:p>
          <a:p>
            <a:r>
              <a:rPr lang="de-DE" sz="2800" dirty="0" err="1" smtClean="0"/>
              <a:t>Surfaces</a:t>
            </a:r>
            <a:endParaRPr lang="de-DE" sz="2800" dirty="0" smtClean="0"/>
          </a:p>
          <a:p>
            <a:r>
              <a:rPr lang="de-DE" sz="2800" dirty="0" err="1" smtClean="0"/>
              <a:t>Mesoscopic</a:t>
            </a:r>
            <a:r>
              <a:rPr lang="de-DE" sz="2800" dirty="0" smtClean="0"/>
              <a:t> </a:t>
            </a:r>
            <a:r>
              <a:rPr lang="de-DE" sz="2800" dirty="0" err="1" smtClean="0"/>
              <a:t>Particles</a:t>
            </a:r>
            <a:endParaRPr lang="de-DE" sz="2800" dirty="0" smtClean="0"/>
          </a:p>
          <a:p>
            <a:r>
              <a:rPr lang="de-DE" sz="2800" b="1" dirty="0" err="1" smtClean="0"/>
              <a:t>Surfactants</a:t>
            </a:r>
            <a:r>
              <a:rPr lang="de-DE" sz="2800" b="1" dirty="0" smtClean="0"/>
              <a:t> </a:t>
            </a:r>
            <a:r>
              <a:rPr lang="de-DE" sz="2800" b="1" dirty="0" smtClean="0">
                <a:solidFill>
                  <a:srgbClr val="FF0000"/>
                </a:solidFill>
              </a:rPr>
              <a:t>+</a:t>
            </a:r>
            <a:r>
              <a:rPr lang="de-DE" sz="2800" dirty="0" smtClean="0"/>
              <a:t> </a:t>
            </a:r>
            <a:r>
              <a:rPr lang="de-DE" sz="2800" b="1" dirty="0" smtClean="0"/>
              <a:t>Polymers</a:t>
            </a:r>
            <a:endParaRPr lang="de-DE" sz="2800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95800" cy="3848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0"/>
            <a:ext cx="3581400" cy="6556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uppieren 5"/>
          <p:cNvGrpSpPr/>
          <p:nvPr/>
        </p:nvGrpSpPr>
        <p:grpSpPr>
          <a:xfrm>
            <a:off x="1828800" y="4419600"/>
            <a:ext cx="2895600" cy="2133600"/>
            <a:chOff x="5257800" y="4191000"/>
            <a:chExt cx="3352800" cy="2514600"/>
          </a:xfrm>
        </p:grpSpPr>
        <p:sp>
          <p:nvSpPr>
            <p:cNvPr id="7" name="Rechteck 6"/>
            <p:cNvSpPr/>
            <p:nvPr/>
          </p:nvSpPr>
          <p:spPr>
            <a:xfrm>
              <a:off x="5257800" y="4191000"/>
              <a:ext cx="3352800" cy="251460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Oval 15"/>
            <p:cNvSpPr>
              <a:spLocks noChangeAspect="1" noChangeArrowheads="1"/>
            </p:cNvSpPr>
            <p:nvPr/>
          </p:nvSpPr>
          <p:spPr bwMode="auto">
            <a:xfrm rot="10800000">
              <a:off x="6904897" y="5021598"/>
              <a:ext cx="964755" cy="725573"/>
            </a:xfrm>
            <a:prstGeom prst="ellipse">
              <a:avLst/>
            </a:prstGeom>
            <a:solidFill>
              <a:srgbClr val="FFCC66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9" name="Group 17"/>
            <p:cNvGrpSpPr>
              <a:grpSpLocks/>
            </p:cNvGrpSpPr>
            <p:nvPr/>
          </p:nvGrpSpPr>
          <p:grpSpPr bwMode="auto">
            <a:xfrm rot="10800000">
              <a:off x="7518900" y="5322272"/>
              <a:ext cx="469400" cy="130556"/>
              <a:chOff x="2336" y="3128"/>
              <a:chExt cx="680" cy="181"/>
            </a:xfrm>
          </p:grpSpPr>
          <p:sp>
            <p:nvSpPr>
              <p:cNvPr id="52" name="Freeform 18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3" name="Oval 19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10" name="Group 20"/>
            <p:cNvGrpSpPr>
              <a:grpSpLocks/>
            </p:cNvGrpSpPr>
            <p:nvPr/>
          </p:nvGrpSpPr>
          <p:grpSpPr bwMode="auto">
            <a:xfrm rot="8877576">
              <a:off x="7458830" y="5175893"/>
              <a:ext cx="470143" cy="130556"/>
              <a:chOff x="2336" y="3128"/>
              <a:chExt cx="680" cy="181"/>
            </a:xfrm>
          </p:grpSpPr>
          <p:sp>
            <p:nvSpPr>
              <p:cNvPr id="50" name="Freeform 21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1" name="Oval 22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11" name="Group 23"/>
            <p:cNvGrpSpPr>
              <a:grpSpLocks/>
            </p:cNvGrpSpPr>
            <p:nvPr/>
          </p:nvGrpSpPr>
          <p:grpSpPr bwMode="auto">
            <a:xfrm rot="2759209">
              <a:off x="6881235" y="5168222"/>
              <a:ext cx="493738" cy="125322"/>
              <a:chOff x="2336" y="3128"/>
              <a:chExt cx="680" cy="181"/>
            </a:xfrm>
          </p:grpSpPr>
          <p:sp>
            <p:nvSpPr>
              <p:cNvPr id="48" name="Freeform 24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9" name="Oval 25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12" name="Group 26"/>
            <p:cNvGrpSpPr>
              <a:grpSpLocks/>
            </p:cNvGrpSpPr>
            <p:nvPr/>
          </p:nvGrpSpPr>
          <p:grpSpPr bwMode="auto">
            <a:xfrm rot="3334682">
              <a:off x="7027320" y="5085116"/>
              <a:ext cx="493738" cy="124580"/>
              <a:chOff x="2336" y="3128"/>
              <a:chExt cx="680" cy="181"/>
            </a:xfrm>
          </p:grpSpPr>
          <p:sp>
            <p:nvSpPr>
              <p:cNvPr id="46" name="Freeform 27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7" name="Oval 28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13" name="Group 29"/>
            <p:cNvGrpSpPr>
              <a:grpSpLocks/>
            </p:cNvGrpSpPr>
            <p:nvPr/>
          </p:nvGrpSpPr>
          <p:grpSpPr bwMode="auto">
            <a:xfrm rot="4868661">
              <a:off x="7132620" y="5061379"/>
              <a:ext cx="493738" cy="124580"/>
              <a:chOff x="2336" y="3128"/>
              <a:chExt cx="680" cy="181"/>
            </a:xfrm>
          </p:grpSpPr>
          <p:sp>
            <p:nvSpPr>
              <p:cNvPr id="44" name="Freeform 30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5" name="Oval 31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14" name="Group 32"/>
            <p:cNvGrpSpPr>
              <a:grpSpLocks/>
            </p:cNvGrpSpPr>
            <p:nvPr/>
          </p:nvGrpSpPr>
          <p:grpSpPr bwMode="auto">
            <a:xfrm rot="7268329">
              <a:off x="7275739" y="5096193"/>
              <a:ext cx="493738" cy="124580"/>
              <a:chOff x="2336" y="3128"/>
              <a:chExt cx="680" cy="181"/>
            </a:xfrm>
          </p:grpSpPr>
          <p:sp>
            <p:nvSpPr>
              <p:cNvPr id="42" name="Freeform 33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3" name="Oval 34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15" name="Group 36"/>
            <p:cNvGrpSpPr>
              <a:grpSpLocks/>
            </p:cNvGrpSpPr>
            <p:nvPr/>
          </p:nvGrpSpPr>
          <p:grpSpPr bwMode="auto">
            <a:xfrm>
              <a:off x="6781800" y="5296160"/>
              <a:ext cx="469400" cy="130556"/>
              <a:chOff x="2336" y="3128"/>
              <a:chExt cx="680" cy="181"/>
            </a:xfrm>
          </p:grpSpPr>
          <p:sp>
            <p:nvSpPr>
              <p:cNvPr id="40" name="Freeform 37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1" name="Oval 38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16" name="Group 39"/>
            <p:cNvGrpSpPr>
              <a:grpSpLocks/>
            </p:cNvGrpSpPr>
            <p:nvPr/>
          </p:nvGrpSpPr>
          <p:grpSpPr bwMode="auto">
            <a:xfrm rot="19677070">
              <a:off x="7847416" y="6210786"/>
              <a:ext cx="470143" cy="130556"/>
              <a:chOff x="2336" y="3128"/>
              <a:chExt cx="680" cy="181"/>
            </a:xfrm>
          </p:grpSpPr>
          <p:sp>
            <p:nvSpPr>
              <p:cNvPr id="38" name="Freeform 40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" name="Oval 41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17" name="Group 42"/>
            <p:cNvGrpSpPr>
              <a:grpSpLocks/>
            </p:cNvGrpSpPr>
            <p:nvPr/>
          </p:nvGrpSpPr>
          <p:grpSpPr bwMode="auto">
            <a:xfrm rot="13559209">
              <a:off x="7466317" y="5455444"/>
              <a:ext cx="493738" cy="125322"/>
              <a:chOff x="2336" y="3128"/>
              <a:chExt cx="680" cy="181"/>
            </a:xfrm>
          </p:grpSpPr>
          <p:sp>
            <p:nvSpPr>
              <p:cNvPr id="36" name="Freeform 43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" name="Oval 44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18" name="Group 45"/>
            <p:cNvGrpSpPr>
              <a:grpSpLocks/>
            </p:cNvGrpSpPr>
            <p:nvPr/>
          </p:nvGrpSpPr>
          <p:grpSpPr bwMode="auto">
            <a:xfrm rot="14134680">
              <a:off x="7300951" y="5527423"/>
              <a:ext cx="493738" cy="124580"/>
              <a:chOff x="2336" y="3128"/>
              <a:chExt cx="680" cy="181"/>
            </a:xfrm>
          </p:grpSpPr>
          <p:sp>
            <p:nvSpPr>
              <p:cNvPr id="34" name="Freeform 46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5" name="Oval 47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19" name="Group 48"/>
            <p:cNvGrpSpPr>
              <a:grpSpLocks/>
            </p:cNvGrpSpPr>
            <p:nvPr/>
          </p:nvGrpSpPr>
          <p:grpSpPr bwMode="auto">
            <a:xfrm rot="15668661">
              <a:off x="7148934" y="5570941"/>
              <a:ext cx="493738" cy="124580"/>
              <a:chOff x="2336" y="3128"/>
              <a:chExt cx="680" cy="181"/>
            </a:xfrm>
          </p:grpSpPr>
          <p:sp>
            <p:nvSpPr>
              <p:cNvPr id="32" name="Freeform 49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3" name="Oval 50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20" name="Group 51"/>
            <p:cNvGrpSpPr>
              <a:grpSpLocks/>
            </p:cNvGrpSpPr>
            <p:nvPr/>
          </p:nvGrpSpPr>
          <p:grpSpPr bwMode="auto">
            <a:xfrm rot="18068329">
              <a:off x="6982085" y="5559072"/>
              <a:ext cx="493738" cy="124580"/>
              <a:chOff x="2336" y="3128"/>
              <a:chExt cx="680" cy="181"/>
            </a:xfrm>
          </p:grpSpPr>
          <p:sp>
            <p:nvSpPr>
              <p:cNvPr id="30" name="Freeform 52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1" name="Oval 53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21" name="Group 42"/>
            <p:cNvGrpSpPr>
              <a:grpSpLocks/>
            </p:cNvGrpSpPr>
            <p:nvPr/>
          </p:nvGrpSpPr>
          <p:grpSpPr bwMode="auto">
            <a:xfrm rot="13559209">
              <a:off x="5532326" y="6178221"/>
              <a:ext cx="493738" cy="125322"/>
              <a:chOff x="2336" y="3128"/>
              <a:chExt cx="680" cy="181"/>
            </a:xfrm>
          </p:grpSpPr>
          <p:sp>
            <p:nvSpPr>
              <p:cNvPr id="28" name="Freeform 43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9" name="Oval 44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22" name="Group 29"/>
            <p:cNvGrpSpPr>
              <a:grpSpLocks/>
            </p:cNvGrpSpPr>
            <p:nvPr/>
          </p:nvGrpSpPr>
          <p:grpSpPr bwMode="auto">
            <a:xfrm rot="4868661">
              <a:off x="5796282" y="4687025"/>
              <a:ext cx="493738" cy="124580"/>
              <a:chOff x="2336" y="3128"/>
              <a:chExt cx="680" cy="181"/>
            </a:xfrm>
          </p:grpSpPr>
          <p:sp>
            <p:nvSpPr>
              <p:cNvPr id="26" name="Freeform 30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" name="Oval 31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23" name="Group 36"/>
            <p:cNvGrpSpPr>
              <a:grpSpLocks/>
            </p:cNvGrpSpPr>
            <p:nvPr/>
          </p:nvGrpSpPr>
          <p:grpSpPr bwMode="auto">
            <a:xfrm rot="19727240">
              <a:off x="6842167" y="5464629"/>
              <a:ext cx="469400" cy="130556"/>
              <a:chOff x="2336" y="3128"/>
              <a:chExt cx="680" cy="181"/>
            </a:xfrm>
          </p:grpSpPr>
          <p:sp>
            <p:nvSpPr>
              <p:cNvPr id="24" name="Freeform 37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5" name="Oval 38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/>
        </p:nvGrpSpPr>
        <p:grpSpPr>
          <a:xfrm>
            <a:off x="533400" y="1600200"/>
            <a:ext cx="7620000" cy="1828800"/>
            <a:chOff x="533400" y="1600200"/>
            <a:chExt cx="7620000" cy="1828800"/>
          </a:xfrm>
        </p:grpSpPr>
        <p:sp>
          <p:nvSpPr>
            <p:cNvPr id="3" name="Ellipse 2"/>
            <p:cNvSpPr/>
            <p:nvPr/>
          </p:nvSpPr>
          <p:spPr>
            <a:xfrm>
              <a:off x="7315200" y="3124200"/>
              <a:ext cx="838200" cy="3048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" name="Freihandform 3"/>
            <p:cNvSpPr/>
            <p:nvPr/>
          </p:nvSpPr>
          <p:spPr>
            <a:xfrm>
              <a:off x="7467600" y="1981200"/>
              <a:ext cx="453292" cy="1295400"/>
            </a:xfrm>
            <a:custGeom>
              <a:avLst/>
              <a:gdLst>
                <a:gd name="connsiteX0" fmla="*/ 316523 w 453292"/>
                <a:gd name="connsiteY0" fmla="*/ 0 h 984739"/>
                <a:gd name="connsiteX1" fmla="*/ 433754 w 453292"/>
                <a:gd name="connsiteY1" fmla="*/ 58616 h 984739"/>
                <a:gd name="connsiteX2" fmla="*/ 386861 w 453292"/>
                <a:gd name="connsiteY2" fmla="*/ 175846 h 984739"/>
                <a:gd name="connsiteX3" fmla="*/ 35169 w 453292"/>
                <a:gd name="connsiteY3" fmla="*/ 234462 h 984739"/>
                <a:gd name="connsiteX4" fmla="*/ 175846 w 453292"/>
                <a:gd name="connsiteY4" fmla="*/ 105508 h 984739"/>
                <a:gd name="connsiteX5" fmla="*/ 351692 w 453292"/>
                <a:gd name="connsiteY5" fmla="*/ 246185 h 984739"/>
                <a:gd name="connsiteX6" fmla="*/ 410307 w 453292"/>
                <a:gd name="connsiteY6" fmla="*/ 363416 h 984739"/>
                <a:gd name="connsiteX7" fmla="*/ 152400 w 453292"/>
                <a:gd name="connsiteY7" fmla="*/ 457200 h 984739"/>
                <a:gd name="connsiteX8" fmla="*/ 175846 w 453292"/>
                <a:gd name="connsiteY8" fmla="*/ 644770 h 984739"/>
                <a:gd name="connsiteX9" fmla="*/ 363415 w 453292"/>
                <a:gd name="connsiteY9" fmla="*/ 539262 h 984739"/>
                <a:gd name="connsiteX10" fmla="*/ 257907 w 453292"/>
                <a:gd name="connsiteY10" fmla="*/ 785446 h 984739"/>
                <a:gd name="connsiteX11" fmla="*/ 105507 w 453292"/>
                <a:gd name="connsiteY11" fmla="*/ 797170 h 984739"/>
                <a:gd name="connsiteX12" fmla="*/ 211015 w 453292"/>
                <a:gd name="connsiteY12" fmla="*/ 937846 h 984739"/>
                <a:gd name="connsiteX13" fmla="*/ 293077 w 453292"/>
                <a:gd name="connsiteY13" fmla="*/ 867508 h 984739"/>
                <a:gd name="connsiteX14" fmla="*/ 363415 w 453292"/>
                <a:gd name="connsiteY14" fmla="*/ 984739 h 984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53292" h="984739">
                  <a:moveTo>
                    <a:pt x="316523" y="0"/>
                  </a:moveTo>
                  <a:cubicBezTo>
                    <a:pt x="369277" y="14654"/>
                    <a:pt x="422031" y="29308"/>
                    <a:pt x="433754" y="58616"/>
                  </a:cubicBezTo>
                  <a:cubicBezTo>
                    <a:pt x="445477" y="87924"/>
                    <a:pt x="453292" y="146538"/>
                    <a:pt x="386861" y="175846"/>
                  </a:cubicBezTo>
                  <a:cubicBezTo>
                    <a:pt x="320430" y="205154"/>
                    <a:pt x="70338" y="246185"/>
                    <a:pt x="35169" y="234462"/>
                  </a:cubicBezTo>
                  <a:cubicBezTo>
                    <a:pt x="0" y="222739"/>
                    <a:pt x="123092" y="103554"/>
                    <a:pt x="175846" y="105508"/>
                  </a:cubicBezTo>
                  <a:cubicBezTo>
                    <a:pt x="228600" y="107462"/>
                    <a:pt x="312615" y="203200"/>
                    <a:pt x="351692" y="246185"/>
                  </a:cubicBezTo>
                  <a:cubicBezTo>
                    <a:pt x="390769" y="289170"/>
                    <a:pt x="443522" y="328247"/>
                    <a:pt x="410307" y="363416"/>
                  </a:cubicBezTo>
                  <a:cubicBezTo>
                    <a:pt x="377092" y="398585"/>
                    <a:pt x="191477" y="410308"/>
                    <a:pt x="152400" y="457200"/>
                  </a:cubicBezTo>
                  <a:cubicBezTo>
                    <a:pt x="113323" y="504092"/>
                    <a:pt x="140677" y="631093"/>
                    <a:pt x="175846" y="644770"/>
                  </a:cubicBezTo>
                  <a:cubicBezTo>
                    <a:pt x="211015" y="658447"/>
                    <a:pt x="349738" y="515816"/>
                    <a:pt x="363415" y="539262"/>
                  </a:cubicBezTo>
                  <a:cubicBezTo>
                    <a:pt x="377092" y="562708"/>
                    <a:pt x="300892" y="742461"/>
                    <a:pt x="257907" y="785446"/>
                  </a:cubicBezTo>
                  <a:cubicBezTo>
                    <a:pt x="214922" y="828431"/>
                    <a:pt x="113322" y="771770"/>
                    <a:pt x="105507" y="797170"/>
                  </a:cubicBezTo>
                  <a:cubicBezTo>
                    <a:pt x="97692" y="822570"/>
                    <a:pt x="179753" y="926123"/>
                    <a:pt x="211015" y="937846"/>
                  </a:cubicBezTo>
                  <a:cubicBezTo>
                    <a:pt x="242277" y="949569"/>
                    <a:pt x="267677" y="859692"/>
                    <a:pt x="293077" y="867508"/>
                  </a:cubicBezTo>
                  <a:cubicBezTo>
                    <a:pt x="318477" y="875324"/>
                    <a:pt x="340946" y="930031"/>
                    <a:pt x="363415" y="984739"/>
                  </a:cubicBezTo>
                </a:path>
              </a:pathLst>
            </a:custGeom>
            <a:ln w="50800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5" name="Gerade Verbindung 4"/>
            <p:cNvCxnSpPr/>
            <p:nvPr/>
          </p:nvCxnSpPr>
          <p:spPr>
            <a:xfrm rot="16200000" flipH="1">
              <a:off x="4038600" y="2057400"/>
              <a:ext cx="1371600" cy="457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Freihandform 5"/>
            <p:cNvSpPr/>
            <p:nvPr/>
          </p:nvSpPr>
          <p:spPr>
            <a:xfrm>
              <a:off x="4525108" y="2028092"/>
              <a:ext cx="453292" cy="984739"/>
            </a:xfrm>
            <a:custGeom>
              <a:avLst/>
              <a:gdLst>
                <a:gd name="connsiteX0" fmla="*/ 316523 w 453292"/>
                <a:gd name="connsiteY0" fmla="*/ 0 h 984739"/>
                <a:gd name="connsiteX1" fmla="*/ 433754 w 453292"/>
                <a:gd name="connsiteY1" fmla="*/ 58616 h 984739"/>
                <a:gd name="connsiteX2" fmla="*/ 386861 w 453292"/>
                <a:gd name="connsiteY2" fmla="*/ 175846 h 984739"/>
                <a:gd name="connsiteX3" fmla="*/ 35169 w 453292"/>
                <a:gd name="connsiteY3" fmla="*/ 234462 h 984739"/>
                <a:gd name="connsiteX4" fmla="*/ 175846 w 453292"/>
                <a:gd name="connsiteY4" fmla="*/ 105508 h 984739"/>
                <a:gd name="connsiteX5" fmla="*/ 351692 w 453292"/>
                <a:gd name="connsiteY5" fmla="*/ 246185 h 984739"/>
                <a:gd name="connsiteX6" fmla="*/ 410307 w 453292"/>
                <a:gd name="connsiteY6" fmla="*/ 363416 h 984739"/>
                <a:gd name="connsiteX7" fmla="*/ 152400 w 453292"/>
                <a:gd name="connsiteY7" fmla="*/ 457200 h 984739"/>
                <a:gd name="connsiteX8" fmla="*/ 175846 w 453292"/>
                <a:gd name="connsiteY8" fmla="*/ 644770 h 984739"/>
                <a:gd name="connsiteX9" fmla="*/ 363415 w 453292"/>
                <a:gd name="connsiteY9" fmla="*/ 539262 h 984739"/>
                <a:gd name="connsiteX10" fmla="*/ 257907 w 453292"/>
                <a:gd name="connsiteY10" fmla="*/ 785446 h 984739"/>
                <a:gd name="connsiteX11" fmla="*/ 105507 w 453292"/>
                <a:gd name="connsiteY11" fmla="*/ 797170 h 984739"/>
                <a:gd name="connsiteX12" fmla="*/ 211015 w 453292"/>
                <a:gd name="connsiteY12" fmla="*/ 937846 h 984739"/>
                <a:gd name="connsiteX13" fmla="*/ 293077 w 453292"/>
                <a:gd name="connsiteY13" fmla="*/ 867508 h 984739"/>
                <a:gd name="connsiteX14" fmla="*/ 363415 w 453292"/>
                <a:gd name="connsiteY14" fmla="*/ 984739 h 984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53292" h="984739">
                  <a:moveTo>
                    <a:pt x="316523" y="0"/>
                  </a:moveTo>
                  <a:cubicBezTo>
                    <a:pt x="369277" y="14654"/>
                    <a:pt x="422031" y="29308"/>
                    <a:pt x="433754" y="58616"/>
                  </a:cubicBezTo>
                  <a:cubicBezTo>
                    <a:pt x="445477" y="87924"/>
                    <a:pt x="453292" y="146538"/>
                    <a:pt x="386861" y="175846"/>
                  </a:cubicBezTo>
                  <a:cubicBezTo>
                    <a:pt x="320430" y="205154"/>
                    <a:pt x="70338" y="246185"/>
                    <a:pt x="35169" y="234462"/>
                  </a:cubicBezTo>
                  <a:cubicBezTo>
                    <a:pt x="0" y="222739"/>
                    <a:pt x="123092" y="103554"/>
                    <a:pt x="175846" y="105508"/>
                  </a:cubicBezTo>
                  <a:cubicBezTo>
                    <a:pt x="228600" y="107462"/>
                    <a:pt x="312615" y="203200"/>
                    <a:pt x="351692" y="246185"/>
                  </a:cubicBezTo>
                  <a:cubicBezTo>
                    <a:pt x="390769" y="289170"/>
                    <a:pt x="443522" y="328247"/>
                    <a:pt x="410307" y="363416"/>
                  </a:cubicBezTo>
                  <a:cubicBezTo>
                    <a:pt x="377092" y="398585"/>
                    <a:pt x="191477" y="410308"/>
                    <a:pt x="152400" y="457200"/>
                  </a:cubicBezTo>
                  <a:cubicBezTo>
                    <a:pt x="113323" y="504092"/>
                    <a:pt x="140677" y="631093"/>
                    <a:pt x="175846" y="644770"/>
                  </a:cubicBezTo>
                  <a:cubicBezTo>
                    <a:pt x="211015" y="658447"/>
                    <a:pt x="349738" y="515816"/>
                    <a:pt x="363415" y="539262"/>
                  </a:cubicBezTo>
                  <a:cubicBezTo>
                    <a:pt x="377092" y="562708"/>
                    <a:pt x="300892" y="742461"/>
                    <a:pt x="257907" y="785446"/>
                  </a:cubicBezTo>
                  <a:cubicBezTo>
                    <a:pt x="214922" y="828431"/>
                    <a:pt x="113322" y="771770"/>
                    <a:pt x="105507" y="797170"/>
                  </a:cubicBezTo>
                  <a:cubicBezTo>
                    <a:pt x="97692" y="822570"/>
                    <a:pt x="179753" y="926123"/>
                    <a:pt x="211015" y="937846"/>
                  </a:cubicBezTo>
                  <a:cubicBezTo>
                    <a:pt x="242277" y="949569"/>
                    <a:pt x="267677" y="859692"/>
                    <a:pt x="293077" y="867508"/>
                  </a:cubicBezTo>
                  <a:cubicBezTo>
                    <a:pt x="318477" y="875324"/>
                    <a:pt x="340946" y="930031"/>
                    <a:pt x="363415" y="984739"/>
                  </a:cubicBezTo>
                </a:path>
              </a:pathLst>
            </a:custGeom>
            <a:ln w="50800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Freihandform 6"/>
            <p:cNvSpPr/>
            <p:nvPr/>
          </p:nvSpPr>
          <p:spPr>
            <a:xfrm>
              <a:off x="2012461" y="1992923"/>
              <a:ext cx="296985" cy="1101969"/>
            </a:xfrm>
            <a:custGeom>
              <a:avLst/>
              <a:gdLst>
                <a:gd name="connsiteX0" fmla="*/ 168031 w 296985"/>
                <a:gd name="connsiteY0" fmla="*/ 0 h 1101969"/>
                <a:gd name="connsiteX1" fmla="*/ 273539 w 296985"/>
                <a:gd name="connsiteY1" fmla="*/ 199292 h 1101969"/>
                <a:gd name="connsiteX2" fmla="*/ 27354 w 296985"/>
                <a:gd name="connsiteY2" fmla="*/ 281354 h 1101969"/>
                <a:gd name="connsiteX3" fmla="*/ 109416 w 296985"/>
                <a:gd name="connsiteY3" fmla="*/ 386862 h 1101969"/>
                <a:gd name="connsiteX4" fmla="*/ 250093 w 296985"/>
                <a:gd name="connsiteY4" fmla="*/ 480646 h 1101969"/>
                <a:gd name="connsiteX5" fmla="*/ 214924 w 296985"/>
                <a:gd name="connsiteY5" fmla="*/ 586154 h 1101969"/>
                <a:gd name="connsiteX6" fmla="*/ 62524 w 296985"/>
                <a:gd name="connsiteY6" fmla="*/ 691662 h 1101969"/>
                <a:gd name="connsiteX7" fmla="*/ 74247 w 296985"/>
                <a:gd name="connsiteY7" fmla="*/ 832339 h 1101969"/>
                <a:gd name="connsiteX8" fmla="*/ 156308 w 296985"/>
                <a:gd name="connsiteY8" fmla="*/ 937846 h 1101969"/>
                <a:gd name="connsiteX9" fmla="*/ 121139 w 296985"/>
                <a:gd name="connsiteY9" fmla="*/ 1101969 h 1101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6985" h="1101969">
                  <a:moveTo>
                    <a:pt x="168031" y="0"/>
                  </a:moveTo>
                  <a:cubicBezTo>
                    <a:pt x="232508" y="76200"/>
                    <a:pt x="296985" y="152400"/>
                    <a:pt x="273539" y="199292"/>
                  </a:cubicBezTo>
                  <a:cubicBezTo>
                    <a:pt x="250093" y="246184"/>
                    <a:pt x="54708" y="250092"/>
                    <a:pt x="27354" y="281354"/>
                  </a:cubicBezTo>
                  <a:cubicBezTo>
                    <a:pt x="0" y="312616"/>
                    <a:pt x="72293" y="353647"/>
                    <a:pt x="109416" y="386862"/>
                  </a:cubicBezTo>
                  <a:cubicBezTo>
                    <a:pt x="146539" y="420077"/>
                    <a:pt x="232508" y="447431"/>
                    <a:pt x="250093" y="480646"/>
                  </a:cubicBezTo>
                  <a:cubicBezTo>
                    <a:pt x="267678" y="513861"/>
                    <a:pt x="246185" y="550985"/>
                    <a:pt x="214924" y="586154"/>
                  </a:cubicBezTo>
                  <a:cubicBezTo>
                    <a:pt x="183663" y="621323"/>
                    <a:pt x="85970" y="650631"/>
                    <a:pt x="62524" y="691662"/>
                  </a:cubicBezTo>
                  <a:cubicBezTo>
                    <a:pt x="39078" y="732693"/>
                    <a:pt x="58616" y="791308"/>
                    <a:pt x="74247" y="832339"/>
                  </a:cubicBezTo>
                  <a:cubicBezTo>
                    <a:pt x="89878" y="873370"/>
                    <a:pt x="148493" y="892908"/>
                    <a:pt x="156308" y="937846"/>
                  </a:cubicBezTo>
                  <a:cubicBezTo>
                    <a:pt x="164123" y="982784"/>
                    <a:pt x="142631" y="1042376"/>
                    <a:pt x="121139" y="1101969"/>
                  </a:cubicBezTo>
                </a:path>
              </a:pathLst>
            </a:custGeom>
            <a:ln w="50800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533400" y="1600200"/>
              <a:ext cx="7896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dirty="0" err="1" smtClean="0"/>
                <a:t>cone</a:t>
              </a:r>
              <a:endParaRPr lang="de-DE" sz="2400" dirty="0"/>
            </a:p>
          </p:txBody>
        </p:sp>
        <p:cxnSp>
          <p:nvCxnSpPr>
            <p:cNvPr id="9" name="Gerade Verbindung 8"/>
            <p:cNvCxnSpPr>
              <a:stCxn id="12" idx="6"/>
            </p:cNvCxnSpPr>
            <p:nvPr/>
          </p:nvCxnSpPr>
          <p:spPr>
            <a:xfrm flipH="1">
              <a:off x="2133600" y="1752600"/>
              <a:ext cx="457200" cy="1600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9"/>
            <p:cNvCxnSpPr>
              <a:stCxn id="12" idx="2"/>
            </p:cNvCxnSpPr>
            <p:nvPr/>
          </p:nvCxnSpPr>
          <p:spPr>
            <a:xfrm rot="10800000" flipH="1" flipV="1">
              <a:off x="1752600" y="1752600"/>
              <a:ext cx="381000" cy="1600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Ellipse 10"/>
            <p:cNvSpPr/>
            <p:nvPr/>
          </p:nvSpPr>
          <p:spPr>
            <a:xfrm>
              <a:off x="1981200" y="1676400"/>
              <a:ext cx="381000" cy="38100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Ellipse 11"/>
            <p:cNvSpPr/>
            <p:nvPr/>
          </p:nvSpPr>
          <p:spPr>
            <a:xfrm>
              <a:off x="1752600" y="1600200"/>
              <a:ext cx="838200" cy="3048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2971800" y="1600200"/>
              <a:ext cx="10129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dirty="0" err="1" smtClean="0"/>
                <a:t>wedge</a:t>
              </a:r>
              <a:endParaRPr lang="de-DE" sz="2400" dirty="0"/>
            </a:p>
          </p:txBody>
        </p:sp>
        <p:cxnSp>
          <p:nvCxnSpPr>
            <p:cNvPr id="14" name="Gerade Verbindung 13"/>
            <p:cNvCxnSpPr/>
            <p:nvPr/>
          </p:nvCxnSpPr>
          <p:spPr>
            <a:xfrm rot="16200000" flipH="1">
              <a:off x="3810000" y="2438400"/>
              <a:ext cx="1371600" cy="457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/>
            <p:nvPr/>
          </p:nvCxnSpPr>
          <p:spPr>
            <a:xfrm rot="5400000" flipH="1" flipV="1">
              <a:off x="4267200" y="2438400"/>
              <a:ext cx="1371600" cy="457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/>
          </p:nvCxnSpPr>
          <p:spPr>
            <a:xfrm rot="5400000" flipH="1" flipV="1">
              <a:off x="4495800" y="2057400"/>
              <a:ext cx="1371600" cy="457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rot="5400000">
              <a:off x="4648200" y="3048000"/>
              <a:ext cx="381000" cy="2286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Ellipse 17"/>
            <p:cNvSpPr/>
            <p:nvPr/>
          </p:nvSpPr>
          <p:spPr>
            <a:xfrm>
              <a:off x="4648200" y="1676400"/>
              <a:ext cx="381000" cy="38100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Parallelogramm 18"/>
            <p:cNvSpPr/>
            <p:nvPr/>
          </p:nvSpPr>
          <p:spPr>
            <a:xfrm>
              <a:off x="4267200" y="1600200"/>
              <a:ext cx="1143000" cy="381000"/>
            </a:xfrm>
            <a:prstGeom prst="parallelogram">
              <a:avLst>
                <a:gd name="adj" fmla="val 61923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5867400" y="1600200"/>
              <a:ext cx="11801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dirty="0" err="1" smtClean="0"/>
                <a:t>cylinder</a:t>
              </a:r>
              <a:endParaRPr lang="de-DE" sz="2400" dirty="0"/>
            </a:p>
          </p:txBody>
        </p:sp>
        <p:cxnSp>
          <p:nvCxnSpPr>
            <p:cNvPr id="21" name="Gerade Verbindung 20"/>
            <p:cNvCxnSpPr>
              <a:stCxn id="24" idx="6"/>
              <a:endCxn id="3" idx="6"/>
            </p:cNvCxnSpPr>
            <p:nvPr/>
          </p:nvCxnSpPr>
          <p:spPr>
            <a:xfrm>
              <a:off x="8153400" y="1752600"/>
              <a:ext cx="0" cy="1524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>
              <a:stCxn id="24" idx="2"/>
              <a:endCxn id="3" idx="2"/>
            </p:cNvCxnSpPr>
            <p:nvPr/>
          </p:nvCxnSpPr>
          <p:spPr>
            <a:xfrm rot="10800000" flipV="1">
              <a:off x="7315200" y="1752600"/>
              <a:ext cx="0" cy="1524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Ellipse 22"/>
            <p:cNvSpPr/>
            <p:nvPr/>
          </p:nvSpPr>
          <p:spPr>
            <a:xfrm>
              <a:off x="7543800" y="1676400"/>
              <a:ext cx="381000" cy="38100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Ellipse 23"/>
            <p:cNvSpPr/>
            <p:nvPr/>
          </p:nvSpPr>
          <p:spPr>
            <a:xfrm>
              <a:off x="7315200" y="1600200"/>
              <a:ext cx="838200" cy="3048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0"/>
            <a:ext cx="2828925" cy="1372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feld 25"/>
          <p:cNvSpPr txBox="1"/>
          <p:nvPr/>
        </p:nvSpPr>
        <p:spPr>
          <a:xfrm>
            <a:off x="457200" y="3810000"/>
            <a:ext cx="77155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/>
              <a:t>P =   0 .. 1/3,        1/3 .. 1/2,  1/2 .. 1,             1 </a:t>
            </a:r>
            <a:endParaRPr lang="de-DE" sz="3200" dirty="0"/>
          </a:p>
        </p:txBody>
      </p:sp>
      <p:grpSp>
        <p:nvGrpSpPr>
          <p:cNvPr id="27" name="Group 54"/>
          <p:cNvGrpSpPr>
            <a:grpSpLocks/>
          </p:cNvGrpSpPr>
          <p:nvPr/>
        </p:nvGrpSpPr>
        <p:grpSpPr bwMode="auto">
          <a:xfrm>
            <a:off x="1219200" y="5181600"/>
            <a:ext cx="1206500" cy="1003300"/>
            <a:chOff x="-382" y="618"/>
            <a:chExt cx="1627" cy="1268"/>
          </a:xfrm>
        </p:grpSpPr>
        <p:sp>
          <p:nvSpPr>
            <p:cNvPr id="28" name="Oval 15"/>
            <p:cNvSpPr>
              <a:spLocks noChangeAspect="1" noChangeArrowheads="1"/>
            </p:cNvSpPr>
            <p:nvPr/>
          </p:nvSpPr>
          <p:spPr bwMode="auto">
            <a:xfrm rot="10800000">
              <a:off x="-216" y="801"/>
              <a:ext cx="1301" cy="917"/>
            </a:xfrm>
            <a:prstGeom prst="ellipse">
              <a:avLst/>
            </a:prstGeom>
            <a:solidFill>
              <a:srgbClr val="FFCC66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29" name="Group 17"/>
            <p:cNvGrpSpPr>
              <a:grpSpLocks/>
            </p:cNvGrpSpPr>
            <p:nvPr/>
          </p:nvGrpSpPr>
          <p:grpSpPr bwMode="auto">
            <a:xfrm rot="10800000">
              <a:off x="612" y="1181"/>
              <a:ext cx="633" cy="165"/>
              <a:chOff x="2336" y="3128"/>
              <a:chExt cx="680" cy="181"/>
            </a:xfrm>
          </p:grpSpPr>
          <p:sp>
            <p:nvSpPr>
              <p:cNvPr id="63" name="Freeform 18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4" name="Oval 19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30" name="Group 20"/>
            <p:cNvGrpSpPr>
              <a:grpSpLocks/>
            </p:cNvGrpSpPr>
            <p:nvPr/>
          </p:nvGrpSpPr>
          <p:grpSpPr bwMode="auto">
            <a:xfrm rot="8877576">
              <a:off x="531" y="996"/>
              <a:ext cx="634" cy="165"/>
              <a:chOff x="2336" y="3128"/>
              <a:chExt cx="680" cy="181"/>
            </a:xfrm>
          </p:grpSpPr>
          <p:sp>
            <p:nvSpPr>
              <p:cNvPr id="61" name="Freeform 21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2" name="Oval 22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31" name="Group 23"/>
            <p:cNvGrpSpPr>
              <a:grpSpLocks/>
            </p:cNvGrpSpPr>
            <p:nvPr/>
          </p:nvGrpSpPr>
          <p:grpSpPr bwMode="auto">
            <a:xfrm rot="24359209">
              <a:off x="-227" y="981"/>
              <a:ext cx="624" cy="169"/>
              <a:chOff x="2336" y="3128"/>
              <a:chExt cx="680" cy="181"/>
            </a:xfrm>
          </p:grpSpPr>
          <p:sp>
            <p:nvSpPr>
              <p:cNvPr id="59" name="Freeform 24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0" name="Oval 25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32" name="Group 26"/>
            <p:cNvGrpSpPr>
              <a:grpSpLocks/>
            </p:cNvGrpSpPr>
            <p:nvPr/>
          </p:nvGrpSpPr>
          <p:grpSpPr bwMode="auto">
            <a:xfrm rot="24934682">
              <a:off x="-30" y="876"/>
              <a:ext cx="624" cy="168"/>
              <a:chOff x="2336" y="3128"/>
              <a:chExt cx="680" cy="181"/>
            </a:xfrm>
          </p:grpSpPr>
          <p:sp>
            <p:nvSpPr>
              <p:cNvPr id="57" name="Freeform 27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8" name="Oval 28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33" name="Group 29"/>
            <p:cNvGrpSpPr>
              <a:grpSpLocks/>
            </p:cNvGrpSpPr>
            <p:nvPr/>
          </p:nvGrpSpPr>
          <p:grpSpPr bwMode="auto">
            <a:xfrm rot="-38331339">
              <a:off x="112" y="846"/>
              <a:ext cx="624" cy="168"/>
              <a:chOff x="2336" y="3128"/>
              <a:chExt cx="680" cy="181"/>
            </a:xfrm>
          </p:grpSpPr>
          <p:sp>
            <p:nvSpPr>
              <p:cNvPr id="55" name="Freeform 30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6" name="Oval 31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34" name="Group 32"/>
            <p:cNvGrpSpPr>
              <a:grpSpLocks/>
            </p:cNvGrpSpPr>
            <p:nvPr/>
          </p:nvGrpSpPr>
          <p:grpSpPr bwMode="auto">
            <a:xfrm rot="7268329">
              <a:off x="305" y="890"/>
              <a:ext cx="624" cy="168"/>
              <a:chOff x="2336" y="3128"/>
              <a:chExt cx="680" cy="181"/>
            </a:xfrm>
          </p:grpSpPr>
          <p:sp>
            <p:nvSpPr>
              <p:cNvPr id="53" name="Freeform 33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4" name="Oval 34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35" name="Group 36"/>
            <p:cNvGrpSpPr>
              <a:grpSpLocks/>
            </p:cNvGrpSpPr>
            <p:nvPr/>
          </p:nvGrpSpPr>
          <p:grpSpPr bwMode="auto">
            <a:xfrm>
              <a:off x="-382" y="1148"/>
              <a:ext cx="633" cy="165"/>
              <a:chOff x="2336" y="3128"/>
              <a:chExt cx="680" cy="181"/>
            </a:xfrm>
          </p:grpSpPr>
          <p:sp>
            <p:nvSpPr>
              <p:cNvPr id="51" name="Freeform 37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2" name="Oval 38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36" name="Group 39"/>
            <p:cNvGrpSpPr>
              <a:grpSpLocks/>
            </p:cNvGrpSpPr>
            <p:nvPr/>
          </p:nvGrpSpPr>
          <p:grpSpPr bwMode="auto">
            <a:xfrm rot="19677070">
              <a:off x="-305" y="1358"/>
              <a:ext cx="634" cy="165"/>
              <a:chOff x="2336" y="3128"/>
              <a:chExt cx="680" cy="181"/>
            </a:xfrm>
          </p:grpSpPr>
          <p:sp>
            <p:nvSpPr>
              <p:cNvPr id="49" name="Freeform 40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0" name="Oval 41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37" name="Group 42"/>
            <p:cNvGrpSpPr>
              <a:grpSpLocks/>
            </p:cNvGrpSpPr>
            <p:nvPr/>
          </p:nvGrpSpPr>
          <p:grpSpPr bwMode="auto">
            <a:xfrm rot="35159209">
              <a:off x="562" y="1344"/>
              <a:ext cx="624" cy="169"/>
              <a:chOff x="2336" y="3128"/>
              <a:chExt cx="680" cy="181"/>
            </a:xfrm>
          </p:grpSpPr>
          <p:sp>
            <p:nvSpPr>
              <p:cNvPr id="47" name="Freeform 43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8" name="Oval 44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38" name="Group 45"/>
            <p:cNvGrpSpPr>
              <a:grpSpLocks/>
            </p:cNvGrpSpPr>
            <p:nvPr/>
          </p:nvGrpSpPr>
          <p:grpSpPr bwMode="auto">
            <a:xfrm rot="35734680">
              <a:off x="339" y="1435"/>
              <a:ext cx="624" cy="168"/>
              <a:chOff x="2336" y="3128"/>
              <a:chExt cx="680" cy="181"/>
            </a:xfrm>
          </p:grpSpPr>
          <p:sp>
            <p:nvSpPr>
              <p:cNvPr id="45" name="Freeform 46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6" name="Oval 47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39" name="Group 48"/>
            <p:cNvGrpSpPr>
              <a:grpSpLocks/>
            </p:cNvGrpSpPr>
            <p:nvPr/>
          </p:nvGrpSpPr>
          <p:grpSpPr bwMode="auto">
            <a:xfrm rot="-27531339">
              <a:off x="134" y="1490"/>
              <a:ext cx="624" cy="168"/>
              <a:chOff x="2336" y="3128"/>
              <a:chExt cx="680" cy="181"/>
            </a:xfrm>
          </p:grpSpPr>
          <p:sp>
            <p:nvSpPr>
              <p:cNvPr id="43" name="Freeform 49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4" name="Oval 50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40" name="Group 51"/>
            <p:cNvGrpSpPr>
              <a:grpSpLocks/>
            </p:cNvGrpSpPr>
            <p:nvPr/>
          </p:nvGrpSpPr>
          <p:grpSpPr bwMode="auto">
            <a:xfrm rot="18068329">
              <a:off x="-91" y="1475"/>
              <a:ext cx="624" cy="168"/>
              <a:chOff x="2336" y="3128"/>
              <a:chExt cx="680" cy="181"/>
            </a:xfrm>
          </p:grpSpPr>
          <p:sp>
            <p:nvSpPr>
              <p:cNvPr id="41" name="Freeform 52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2" name="Oval 53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</p:grpSp>
      <p:cxnSp>
        <p:nvCxnSpPr>
          <p:cNvPr id="66" name="Gerade Verbindung mit Pfeil 65"/>
          <p:cNvCxnSpPr/>
          <p:nvPr/>
        </p:nvCxnSpPr>
        <p:spPr>
          <a:xfrm rot="5400000">
            <a:off x="1638300" y="4762500"/>
            <a:ext cx="457200" cy="7620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" name="Gruppieren 80"/>
          <p:cNvGrpSpPr/>
          <p:nvPr/>
        </p:nvGrpSpPr>
        <p:grpSpPr>
          <a:xfrm>
            <a:off x="7285892" y="4648200"/>
            <a:ext cx="1447800" cy="2133600"/>
            <a:chOff x="6934200" y="4419600"/>
            <a:chExt cx="1447800" cy="2133600"/>
          </a:xfrm>
        </p:grpSpPr>
        <p:sp>
          <p:nvSpPr>
            <p:cNvPr id="69" name="Rechteck 68"/>
            <p:cNvSpPr/>
            <p:nvPr/>
          </p:nvSpPr>
          <p:spPr>
            <a:xfrm>
              <a:off x="6934200" y="4876800"/>
              <a:ext cx="914400" cy="1676400"/>
            </a:xfrm>
            <a:prstGeom prst="rect">
              <a:avLst/>
            </a:prstGeom>
            <a:solidFill>
              <a:srgbClr val="FFC000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0" name="Parallelogramm 69"/>
            <p:cNvSpPr/>
            <p:nvPr/>
          </p:nvSpPr>
          <p:spPr>
            <a:xfrm>
              <a:off x="6934200" y="4419600"/>
              <a:ext cx="1447800" cy="457200"/>
            </a:xfrm>
            <a:prstGeom prst="parallelogram">
              <a:avLst>
                <a:gd name="adj" fmla="val 112180"/>
              </a:avLst>
            </a:prstGeom>
            <a:solidFill>
              <a:srgbClr val="FFC000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1" name="Rechteck 70"/>
            <p:cNvSpPr/>
            <p:nvPr/>
          </p:nvSpPr>
          <p:spPr>
            <a:xfrm>
              <a:off x="7696200" y="4876800"/>
              <a:ext cx="152400" cy="1676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Rechteck 71"/>
            <p:cNvSpPr/>
            <p:nvPr/>
          </p:nvSpPr>
          <p:spPr>
            <a:xfrm>
              <a:off x="6934200" y="4876800"/>
              <a:ext cx="152400" cy="1676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3" name="Parallelogramm 72"/>
            <p:cNvSpPr/>
            <p:nvPr/>
          </p:nvSpPr>
          <p:spPr>
            <a:xfrm>
              <a:off x="6934200" y="4419600"/>
              <a:ext cx="685800" cy="457200"/>
            </a:xfrm>
            <a:prstGeom prst="parallelogram">
              <a:avLst>
                <a:gd name="adj" fmla="val 104488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4" name="Parallelogramm 73"/>
            <p:cNvSpPr/>
            <p:nvPr/>
          </p:nvSpPr>
          <p:spPr>
            <a:xfrm>
              <a:off x="7696200" y="4419600"/>
              <a:ext cx="685800" cy="457200"/>
            </a:xfrm>
            <a:prstGeom prst="parallelogram">
              <a:avLst>
                <a:gd name="adj" fmla="val 104488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7" name="Parallelogramm 66"/>
            <p:cNvSpPr/>
            <p:nvPr/>
          </p:nvSpPr>
          <p:spPr>
            <a:xfrm rot="16200000" flipH="1">
              <a:off x="7048500" y="5219700"/>
              <a:ext cx="2133600" cy="533400"/>
            </a:xfrm>
            <a:prstGeom prst="parallelogram">
              <a:avLst>
                <a:gd name="adj" fmla="val 91154"/>
              </a:avLst>
            </a:prstGeom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77" name="Gruppieren 76"/>
          <p:cNvGrpSpPr/>
          <p:nvPr/>
        </p:nvGrpSpPr>
        <p:grpSpPr>
          <a:xfrm>
            <a:off x="3124200" y="4876800"/>
            <a:ext cx="1143000" cy="1524000"/>
            <a:chOff x="3505200" y="4876800"/>
            <a:chExt cx="1143000" cy="1524000"/>
          </a:xfrm>
        </p:grpSpPr>
        <p:sp>
          <p:nvSpPr>
            <p:cNvPr id="75" name="Zylinder 74"/>
            <p:cNvSpPr/>
            <p:nvPr/>
          </p:nvSpPr>
          <p:spPr>
            <a:xfrm>
              <a:off x="3505200" y="4876800"/>
              <a:ext cx="1143000" cy="1524000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6" name="Ellipse 75"/>
            <p:cNvSpPr/>
            <p:nvPr/>
          </p:nvSpPr>
          <p:spPr>
            <a:xfrm>
              <a:off x="3763108" y="4935416"/>
              <a:ext cx="656492" cy="16998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cxnSp>
        <p:nvCxnSpPr>
          <p:cNvPr id="78" name="Gerade Verbindung mit Pfeil 77"/>
          <p:cNvCxnSpPr/>
          <p:nvPr/>
        </p:nvCxnSpPr>
        <p:spPr>
          <a:xfrm rot="5400000">
            <a:off x="3695700" y="4533900"/>
            <a:ext cx="381000" cy="15240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Gerade Verbindung mit Pfeil 79"/>
          <p:cNvCxnSpPr/>
          <p:nvPr/>
        </p:nvCxnSpPr>
        <p:spPr>
          <a:xfrm>
            <a:off x="7848600" y="4343400"/>
            <a:ext cx="304800" cy="22860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Gerade Verbindung mit Pfeil 82"/>
          <p:cNvCxnSpPr/>
          <p:nvPr/>
        </p:nvCxnSpPr>
        <p:spPr>
          <a:xfrm rot="16200000" flipH="1">
            <a:off x="5448300" y="4610100"/>
            <a:ext cx="457200" cy="7620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9" name="Gruppieren 88"/>
          <p:cNvGrpSpPr/>
          <p:nvPr/>
        </p:nvGrpSpPr>
        <p:grpSpPr>
          <a:xfrm>
            <a:off x="4953000" y="4953000"/>
            <a:ext cx="1676400" cy="1676400"/>
            <a:chOff x="4953000" y="4953000"/>
            <a:chExt cx="1676400" cy="1676400"/>
          </a:xfrm>
        </p:grpSpPr>
        <p:sp>
          <p:nvSpPr>
            <p:cNvPr id="86" name="Rad 85"/>
            <p:cNvSpPr/>
            <p:nvPr/>
          </p:nvSpPr>
          <p:spPr>
            <a:xfrm>
              <a:off x="4953000" y="4953000"/>
              <a:ext cx="1676400" cy="1676400"/>
            </a:xfrm>
            <a:prstGeom prst="don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88" name="Rad 87"/>
            <p:cNvSpPr/>
            <p:nvPr/>
          </p:nvSpPr>
          <p:spPr>
            <a:xfrm>
              <a:off x="5064370" y="5064369"/>
              <a:ext cx="1447800" cy="1447800"/>
            </a:xfrm>
            <a:prstGeom prst="donut">
              <a:avLst>
                <a:gd name="adj" fmla="val 12670"/>
              </a:avLst>
            </a:prstGeom>
            <a:solidFill>
              <a:srgbClr val="FFC000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sp>
        <p:nvSpPr>
          <p:cNvPr id="84" name="Textfeld 83"/>
          <p:cNvSpPr txBox="1"/>
          <p:nvPr/>
        </p:nvSpPr>
        <p:spPr>
          <a:xfrm>
            <a:off x="152400" y="0"/>
            <a:ext cx="44470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dirty="0" err="1" smtClean="0"/>
              <a:t>Packing</a:t>
            </a:r>
            <a:r>
              <a:rPr lang="de-DE" sz="4400" dirty="0" smtClean="0"/>
              <a:t> Parameter</a:t>
            </a:r>
            <a:endParaRPr lang="de-DE" sz="4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4"/>
          <p:cNvGrpSpPr>
            <a:grpSpLocks/>
          </p:cNvGrpSpPr>
          <p:nvPr/>
        </p:nvGrpSpPr>
        <p:grpSpPr bwMode="auto">
          <a:xfrm>
            <a:off x="1219200" y="1143000"/>
            <a:ext cx="1206500" cy="1003300"/>
            <a:chOff x="-382" y="618"/>
            <a:chExt cx="1627" cy="1268"/>
          </a:xfrm>
        </p:grpSpPr>
        <p:sp>
          <p:nvSpPr>
            <p:cNvPr id="5" name="Oval 15"/>
            <p:cNvSpPr>
              <a:spLocks noChangeAspect="1" noChangeArrowheads="1"/>
            </p:cNvSpPr>
            <p:nvPr/>
          </p:nvSpPr>
          <p:spPr bwMode="auto">
            <a:xfrm rot="10800000">
              <a:off x="-216" y="801"/>
              <a:ext cx="1301" cy="917"/>
            </a:xfrm>
            <a:prstGeom prst="ellipse">
              <a:avLst/>
            </a:prstGeom>
            <a:solidFill>
              <a:srgbClr val="FFCC66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6" name="Group 17"/>
            <p:cNvGrpSpPr>
              <a:grpSpLocks/>
            </p:cNvGrpSpPr>
            <p:nvPr/>
          </p:nvGrpSpPr>
          <p:grpSpPr bwMode="auto">
            <a:xfrm rot="10800000">
              <a:off x="612" y="1181"/>
              <a:ext cx="633" cy="165"/>
              <a:chOff x="2336" y="3128"/>
              <a:chExt cx="680" cy="181"/>
            </a:xfrm>
          </p:grpSpPr>
          <p:sp>
            <p:nvSpPr>
              <p:cNvPr id="40" name="Freeform 18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1" name="Oval 19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7" name="Group 20"/>
            <p:cNvGrpSpPr>
              <a:grpSpLocks/>
            </p:cNvGrpSpPr>
            <p:nvPr/>
          </p:nvGrpSpPr>
          <p:grpSpPr bwMode="auto">
            <a:xfrm rot="8877576">
              <a:off x="531" y="996"/>
              <a:ext cx="634" cy="165"/>
              <a:chOff x="2336" y="3128"/>
              <a:chExt cx="680" cy="181"/>
            </a:xfrm>
          </p:grpSpPr>
          <p:sp>
            <p:nvSpPr>
              <p:cNvPr id="38" name="Freeform 21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" name="Oval 22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8" name="Group 23"/>
            <p:cNvGrpSpPr>
              <a:grpSpLocks/>
            </p:cNvGrpSpPr>
            <p:nvPr/>
          </p:nvGrpSpPr>
          <p:grpSpPr bwMode="auto">
            <a:xfrm rot="24359209">
              <a:off x="-227" y="981"/>
              <a:ext cx="624" cy="169"/>
              <a:chOff x="2336" y="3128"/>
              <a:chExt cx="680" cy="181"/>
            </a:xfrm>
          </p:grpSpPr>
          <p:sp>
            <p:nvSpPr>
              <p:cNvPr id="36" name="Freeform 24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" name="Oval 25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9" name="Group 26"/>
            <p:cNvGrpSpPr>
              <a:grpSpLocks/>
            </p:cNvGrpSpPr>
            <p:nvPr/>
          </p:nvGrpSpPr>
          <p:grpSpPr bwMode="auto">
            <a:xfrm rot="24934682">
              <a:off x="-30" y="876"/>
              <a:ext cx="624" cy="168"/>
              <a:chOff x="2336" y="3128"/>
              <a:chExt cx="680" cy="181"/>
            </a:xfrm>
          </p:grpSpPr>
          <p:sp>
            <p:nvSpPr>
              <p:cNvPr id="34" name="Freeform 27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5" name="Oval 28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10" name="Group 29"/>
            <p:cNvGrpSpPr>
              <a:grpSpLocks/>
            </p:cNvGrpSpPr>
            <p:nvPr/>
          </p:nvGrpSpPr>
          <p:grpSpPr bwMode="auto">
            <a:xfrm rot="-38331339">
              <a:off x="112" y="846"/>
              <a:ext cx="624" cy="168"/>
              <a:chOff x="2336" y="3128"/>
              <a:chExt cx="680" cy="181"/>
            </a:xfrm>
          </p:grpSpPr>
          <p:sp>
            <p:nvSpPr>
              <p:cNvPr id="32" name="Freeform 30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3" name="Oval 31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11" name="Group 32"/>
            <p:cNvGrpSpPr>
              <a:grpSpLocks/>
            </p:cNvGrpSpPr>
            <p:nvPr/>
          </p:nvGrpSpPr>
          <p:grpSpPr bwMode="auto">
            <a:xfrm rot="7268329">
              <a:off x="305" y="890"/>
              <a:ext cx="624" cy="168"/>
              <a:chOff x="2336" y="3128"/>
              <a:chExt cx="680" cy="181"/>
            </a:xfrm>
          </p:grpSpPr>
          <p:sp>
            <p:nvSpPr>
              <p:cNvPr id="30" name="Freeform 33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1" name="Oval 34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12" name="Group 36"/>
            <p:cNvGrpSpPr>
              <a:grpSpLocks/>
            </p:cNvGrpSpPr>
            <p:nvPr/>
          </p:nvGrpSpPr>
          <p:grpSpPr bwMode="auto">
            <a:xfrm>
              <a:off x="-382" y="1148"/>
              <a:ext cx="633" cy="165"/>
              <a:chOff x="2336" y="3128"/>
              <a:chExt cx="680" cy="181"/>
            </a:xfrm>
          </p:grpSpPr>
          <p:sp>
            <p:nvSpPr>
              <p:cNvPr id="28" name="Freeform 37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9" name="Oval 38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13" name="Group 39"/>
            <p:cNvGrpSpPr>
              <a:grpSpLocks/>
            </p:cNvGrpSpPr>
            <p:nvPr/>
          </p:nvGrpSpPr>
          <p:grpSpPr bwMode="auto">
            <a:xfrm rot="19677070">
              <a:off x="-305" y="1358"/>
              <a:ext cx="634" cy="165"/>
              <a:chOff x="2336" y="3128"/>
              <a:chExt cx="680" cy="181"/>
            </a:xfrm>
          </p:grpSpPr>
          <p:sp>
            <p:nvSpPr>
              <p:cNvPr id="26" name="Freeform 40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" name="Oval 41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14" name="Group 42"/>
            <p:cNvGrpSpPr>
              <a:grpSpLocks/>
            </p:cNvGrpSpPr>
            <p:nvPr/>
          </p:nvGrpSpPr>
          <p:grpSpPr bwMode="auto">
            <a:xfrm rot="35159209">
              <a:off x="562" y="1344"/>
              <a:ext cx="624" cy="169"/>
              <a:chOff x="2336" y="3128"/>
              <a:chExt cx="680" cy="181"/>
            </a:xfrm>
          </p:grpSpPr>
          <p:sp>
            <p:nvSpPr>
              <p:cNvPr id="24" name="Freeform 43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5" name="Oval 44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15" name="Group 45"/>
            <p:cNvGrpSpPr>
              <a:grpSpLocks/>
            </p:cNvGrpSpPr>
            <p:nvPr/>
          </p:nvGrpSpPr>
          <p:grpSpPr bwMode="auto">
            <a:xfrm rot="35734680">
              <a:off x="339" y="1435"/>
              <a:ext cx="624" cy="168"/>
              <a:chOff x="2336" y="3128"/>
              <a:chExt cx="680" cy="181"/>
            </a:xfrm>
          </p:grpSpPr>
          <p:sp>
            <p:nvSpPr>
              <p:cNvPr id="22" name="Freeform 46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3" name="Oval 47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16" name="Group 48"/>
            <p:cNvGrpSpPr>
              <a:grpSpLocks/>
            </p:cNvGrpSpPr>
            <p:nvPr/>
          </p:nvGrpSpPr>
          <p:grpSpPr bwMode="auto">
            <a:xfrm rot="-27531339">
              <a:off x="134" y="1490"/>
              <a:ext cx="624" cy="168"/>
              <a:chOff x="2336" y="3128"/>
              <a:chExt cx="680" cy="181"/>
            </a:xfrm>
          </p:grpSpPr>
          <p:sp>
            <p:nvSpPr>
              <p:cNvPr id="20" name="Freeform 49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1" name="Oval 50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17" name="Group 51"/>
            <p:cNvGrpSpPr>
              <a:grpSpLocks/>
            </p:cNvGrpSpPr>
            <p:nvPr/>
          </p:nvGrpSpPr>
          <p:grpSpPr bwMode="auto">
            <a:xfrm rot="18068329">
              <a:off x="-91" y="1475"/>
              <a:ext cx="624" cy="168"/>
              <a:chOff x="2336" y="3128"/>
              <a:chExt cx="680" cy="181"/>
            </a:xfrm>
          </p:grpSpPr>
          <p:sp>
            <p:nvSpPr>
              <p:cNvPr id="18" name="Freeform 52"/>
              <p:cNvSpPr>
                <a:spLocks/>
              </p:cNvSpPr>
              <p:nvPr/>
            </p:nvSpPr>
            <p:spPr bwMode="auto">
              <a:xfrm>
                <a:off x="2472" y="3158"/>
                <a:ext cx="544" cy="15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91" y="61"/>
                  </a:cxn>
                  <a:cxn ang="0">
                    <a:pos x="136" y="106"/>
                  </a:cxn>
                  <a:cxn ang="0">
                    <a:pos x="227" y="151"/>
                  </a:cxn>
                  <a:cxn ang="0">
                    <a:pos x="272" y="106"/>
                  </a:cxn>
                  <a:cxn ang="0">
                    <a:pos x="318" y="106"/>
                  </a:cxn>
                  <a:cxn ang="0">
                    <a:pos x="408" y="15"/>
                  </a:cxn>
                  <a:cxn ang="0">
                    <a:pos x="454" y="15"/>
                  </a:cxn>
                  <a:cxn ang="0">
                    <a:pos x="499" y="61"/>
                  </a:cxn>
                  <a:cxn ang="0">
                    <a:pos x="544" y="106"/>
                  </a:cxn>
                </a:cxnLst>
                <a:rect l="0" t="0" r="r" b="b"/>
                <a:pathLst>
                  <a:path w="544" h="151">
                    <a:moveTo>
                      <a:pt x="0" y="61"/>
                    </a:moveTo>
                    <a:cubicBezTo>
                      <a:pt x="34" y="57"/>
                      <a:pt x="68" y="54"/>
                      <a:pt x="91" y="61"/>
                    </a:cubicBezTo>
                    <a:cubicBezTo>
                      <a:pt x="114" y="68"/>
                      <a:pt x="113" y="91"/>
                      <a:pt x="136" y="106"/>
                    </a:cubicBezTo>
                    <a:cubicBezTo>
                      <a:pt x="159" y="121"/>
                      <a:pt x="204" y="151"/>
                      <a:pt x="227" y="151"/>
                    </a:cubicBezTo>
                    <a:cubicBezTo>
                      <a:pt x="250" y="151"/>
                      <a:pt x="257" y="113"/>
                      <a:pt x="272" y="106"/>
                    </a:cubicBezTo>
                    <a:cubicBezTo>
                      <a:pt x="287" y="99"/>
                      <a:pt x="295" y="121"/>
                      <a:pt x="318" y="106"/>
                    </a:cubicBezTo>
                    <a:cubicBezTo>
                      <a:pt x="341" y="91"/>
                      <a:pt x="385" y="30"/>
                      <a:pt x="408" y="15"/>
                    </a:cubicBezTo>
                    <a:cubicBezTo>
                      <a:pt x="431" y="0"/>
                      <a:pt x="439" y="7"/>
                      <a:pt x="454" y="15"/>
                    </a:cubicBezTo>
                    <a:cubicBezTo>
                      <a:pt x="469" y="23"/>
                      <a:pt x="484" y="46"/>
                      <a:pt x="499" y="61"/>
                    </a:cubicBezTo>
                    <a:cubicBezTo>
                      <a:pt x="514" y="76"/>
                      <a:pt x="529" y="91"/>
                      <a:pt x="544" y="10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" name="Oval 53"/>
              <p:cNvSpPr>
                <a:spLocks noChangeArrowheads="1"/>
              </p:cNvSpPr>
              <p:nvPr/>
            </p:nvSpPr>
            <p:spPr bwMode="auto">
              <a:xfrm>
                <a:off x="2336" y="3128"/>
                <a:ext cx="181" cy="16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</p:grpSp>
      <p:grpSp>
        <p:nvGrpSpPr>
          <p:cNvPr id="43" name="Gruppieren 42"/>
          <p:cNvGrpSpPr/>
          <p:nvPr/>
        </p:nvGrpSpPr>
        <p:grpSpPr>
          <a:xfrm>
            <a:off x="7285892" y="609600"/>
            <a:ext cx="1447800" cy="2133600"/>
            <a:chOff x="6934200" y="4419600"/>
            <a:chExt cx="1447800" cy="2133600"/>
          </a:xfrm>
        </p:grpSpPr>
        <p:sp>
          <p:nvSpPr>
            <p:cNvPr id="44" name="Rechteck 43"/>
            <p:cNvSpPr/>
            <p:nvPr/>
          </p:nvSpPr>
          <p:spPr>
            <a:xfrm>
              <a:off x="6934200" y="4876800"/>
              <a:ext cx="914400" cy="1676400"/>
            </a:xfrm>
            <a:prstGeom prst="rect">
              <a:avLst/>
            </a:prstGeom>
            <a:solidFill>
              <a:srgbClr val="FFC000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5" name="Parallelogramm 44"/>
            <p:cNvSpPr/>
            <p:nvPr/>
          </p:nvSpPr>
          <p:spPr>
            <a:xfrm>
              <a:off x="6934200" y="4419600"/>
              <a:ext cx="1447800" cy="457200"/>
            </a:xfrm>
            <a:prstGeom prst="parallelogram">
              <a:avLst>
                <a:gd name="adj" fmla="val 112180"/>
              </a:avLst>
            </a:prstGeom>
            <a:solidFill>
              <a:srgbClr val="FFC000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Rechteck 45"/>
            <p:cNvSpPr/>
            <p:nvPr/>
          </p:nvSpPr>
          <p:spPr>
            <a:xfrm>
              <a:off x="7696200" y="4876800"/>
              <a:ext cx="152400" cy="1676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" name="Rechteck 46"/>
            <p:cNvSpPr/>
            <p:nvPr/>
          </p:nvSpPr>
          <p:spPr>
            <a:xfrm>
              <a:off x="6934200" y="4876800"/>
              <a:ext cx="152400" cy="1676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" name="Parallelogramm 47"/>
            <p:cNvSpPr/>
            <p:nvPr/>
          </p:nvSpPr>
          <p:spPr>
            <a:xfrm>
              <a:off x="6934200" y="4419600"/>
              <a:ext cx="685800" cy="457200"/>
            </a:xfrm>
            <a:prstGeom prst="parallelogram">
              <a:avLst>
                <a:gd name="adj" fmla="val 104488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Parallelogramm 48"/>
            <p:cNvSpPr/>
            <p:nvPr/>
          </p:nvSpPr>
          <p:spPr>
            <a:xfrm>
              <a:off x="7696200" y="4419600"/>
              <a:ext cx="685800" cy="457200"/>
            </a:xfrm>
            <a:prstGeom prst="parallelogram">
              <a:avLst>
                <a:gd name="adj" fmla="val 104488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Parallelogramm 49"/>
            <p:cNvSpPr/>
            <p:nvPr/>
          </p:nvSpPr>
          <p:spPr>
            <a:xfrm rot="16200000" flipH="1">
              <a:off x="7048500" y="5219700"/>
              <a:ext cx="2133600" cy="533400"/>
            </a:xfrm>
            <a:prstGeom prst="parallelogram">
              <a:avLst>
                <a:gd name="adj" fmla="val 91154"/>
              </a:avLst>
            </a:prstGeom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1" name="Gruppieren 50"/>
          <p:cNvGrpSpPr/>
          <p:nvPr/>
        </p:nvGrpSpPr>
        <p:grpSpPr>
          <a:xfrm>
            <a:off x="3124200" y="838200"/>
            <a:ext cx="1143000" cy="1524000"/>
            <a:chOff x="3505200" y="4876800"/>
            <a:chExt cx="1143000" cy="1524000"/>
          </a:xfrm>
        </p:grpSpPr>
        <p:sp>
          <p:nvSpPr>
            <p:cNvPr id="52" name="Zylinder 51"/>
            <p:cNvSpPr/>
            <p:nvPr/>
          </p:nvSpPr>
          <p:spPr>
            <a:xfrm>
              <a:off x="3505200" y="4876800"/>
              <a:ext cx="1143000" cy="1524000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Ellipse 52"/>
            <p:cNvSpPr/>
            <p:nvPr/>
          </p:nvSpPr>
          <p:spPr>
            <a:xfrm>
              <a:off x="3763108" y="4935416"/>
              <a:ext cx="656492" cy="16998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7" name="Gruppieren 56"/>
          <p:cNvGrpSpPr/>
          <p:nvPr/>
        </p:nvGrpSpPr>
        <p:grpSpPr>
          <a:xfrm>
            <a:off x="4953000" y="914400"/>
            <a:ext cx="1676400" cy="1676400"/>
            <a:chOff x="4953000" y="4953000"/>
            <a:chExt cx="1676400" cy="1676400"/>
          </a:xfrm>
        </p:grpSpPr>
        <p:sp>
          <p:nvSpPr>
            <p:cNvPr id="58" name="Rad 57"/>
            <p:cNvSpPr/>
            <p:nvPr/>
          </p:nvSpPr>
          <p:spPr>
            <a:xfrm>
              <a:off x="4953000" y="4953000"/>
              <a:ext cx="1676400" cy="1676400"/>
            </a:xfrm>
            <a:prstGeom prst="don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59" name="Rad 58"/>
            <p:cNvSpPr/>
            <p:nvPr/>
          </p:nvSpPr>
          <p:spPr>
            <a:xfrm>
              <a:off x="5064370" y="5064369"/>
              <a:ext cx="1447800" cy="1447800"/>
            </a:xfrm>
            <a:prstGeom prst="donut">
              <a:avLst>
                <a:gd name="adj" fmla="val 12670"/>
              </a:avLst>
            </a:prstGeom>
            <a:solidFill>
              <a:srgbClr val="FFC000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sp>
        <p:nvSpPr>
          <p:cNvPr id="60" name="Ellipse 59"/>
          <p:cNvSpPr/>
          <p:nvPr/>
        </p:nvSpPr>
        <p:spPr>
          <a:xfrm>
            <a:off x="1752600" y="3581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1" name="Ellipse 60"/>
          <p:cNvSpPr/>
          <p:nvPr/>
        </p:nvSpPr>
        <p:spPr>
          <a:xfrm>
            <a:off x="5791200" y="3657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63" name="Gerade Verbindung 62"/>
          <p:cNvCxnSpPr/>
          <p:nvPr/>
        </p:nvCxnSpPr>
        <p:spPr>
          <a:xfrm rot="5400000">
            <a:off x="3238500" y="3695700"/>
            <a:ext cx="8382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Parallelogramm 64"/>
          <p:cNvSpPr/>
          <p:nvPr/>
        </p:nvSpPr>
        <p:spPr>
          <a:xfrm rot="16200000" flipH="1">
            <a:off x="7048500" y="3543300"/>
            <a:ext cx="1447800" cy="457200"/>
          </a:xfrm>
          <a:prstGeom prst="parallelogram">
            <a:avLst>
              <a:gd name="adj" fmla="val 91154"/>
            </a:avLst>
          </a:prstGeom>
          <a:solidFill>
            <a:schemeClr val="bg1">
              <a:lumMod val="85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6" name="Textfeld 65"/>
          <p:cNvSpPr txBox="1"/>
          <p:nvPr/>
        </p:nvSpPr>
        <p:spPr>
          <a:xfrm>
            <a:off x="0" y="3429000"/>
            <a:ext cx="119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Symmetry</a:t>
            </a:r>
            <a:r>
              <a:rPr lang="de-DE" dirty="0" smtClean="0"/>
              <a:t>:</a:t>
            </a:r>
            <a:endParaRPr lang="de-DE" dirty="0"/>
          </a:p>
        </p:txBody>
      </p:sp>
      <p:sp>
        <p:nvSpPr>
          <p:cNvPr id="67" name="Textfeld 66"/>
          <p:cNvSpPr txBox="1"/>
          <p:nvPr/>
        </p:nvSpPr>
        <p:spPr>
          <a:xfrm>
            <a:off x="152400" y="5334000"/>
            <a:ext cx="85657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Entropy</a:t>
            </a:r>
            <a:r>
              <a:rPr lang="de-DE" dirty="0" smtClean="0"/>
              <a:t>:                                         Finite </a:t>
            </a:r>
            <a:r>
              <a:rPr lang="de-DE" dirty="0" err="1" smtClean="0"/>
              <a:t>Length</a:t>
            </a:r>
            <a:r>
              <a:rPr lang="de-DE" dirty="0" smtClean="0"/>
              <a:t>                                                          Finite Area</a:t>
            </a:r>
          </a:p>
          <a:p>
            <a:endParaRPr lang="de-DE" dirty="0" smtClean="0"/>
          </a:p>
          <a:p>
            <a:r>
              <a:rPr lang="de-DE" dirty="0"/>
              <a:t> </a:t>
            </a:r>
            <a:r>
              <a:rPr lang="de-DE" dirty="0" smtClean="0"/>
              <a:t>                      Shape                        </a:t>
            </a:r>
            <a:r>
              <a:rPr lang="de-DE" dirty="0" err="1" smtClean="0"/>
              <a:t>Curvature</a:t>
            </a:r>
            <a:r>
              <a:rPr lang="de-DE" dirty="0" smtClean="0"/>
              <a:t>                     </a:t>
            </a:r>
            <a:r>
              <a:rPr lang="de-DE" dirty="0" err="1" smtClean="0"/>
              <a:t>Undulations</a:t>
            </a:r>
            <a:r>
              <a:rPr lang="de-DE" dirty="0" smtClean="0"/>
              <a:t>                   </a:t>
            </a:r>
            <a:r>
              <a:rPr lang="de-DE" dirty="0" err="1" smtClean="0"/>
              <a:t>Undulations</a:t>
            </a:r>
            <a:endParaRPr lang="de-DE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/>
          <p:cNvGrpSpPr/>
          <p:nvPr/>
        </p:nvGrpSpPr>
        <p:grpSpPr>
          <a:xfrm>
            <a:off x="152400" y="304800"/>
            <a:ext cx="6312334" cy="6553200"/>
            <a:chOff x="1524000" y="304801"/>
            <a:chExt cx="6312334" cy="6553200"/>
          </a:xfrm>
        </p:grpSpPr>
        <p:pic>
          <p:nvPicPr>
            <p:cNvPr id="3074" name="Picture 2" descr="E:\Ferienschule2011\Surf-Water-PhaseDiag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24000" y="304801"/>
              <a:ext cx="6312334" cy="6553200"/>
            </a:xfrm>
            <a:prstGeom prst="rect">
              <a:avLst/>
            </a:prstGeom>
            <a:noFill/>
          </p:spPr>
        </p:pic>
        <p:cxnSp>
          <p:nvCxnSpPr>
            <p:cNvPr id="4" name="Gerade Verbindung mit Pfeil 3"/>
            <p:cNvCxnSpPr/>
            <p:nvPr/>
          </p:nvCxnSpPr>
          <p:spPr>
            <a:xfrm>
              <a:off x="2438400" y="5334000"/>
              <a:ext cx="3962400" cy="1588"/>
            </a:xfrm>
            <a:prstGeom prst="straightConnector1">
              <a:avLst/>
            </a:prstGeom>
            <a:ln w="444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 Verbindung mit Pfeil 5"/>
            <p:cNvCxnSpPr/>
            <p:nvPr/>
          </p:nvCxnSpPr>
          <p:spPr>
            <a:xfrm rot="5400000" flipH="1" flipV="1">
              <a:off x="5905500" y="4762500"/>
              <a:ext cx="1143000" cy="1588"/>
            </a:xfrm>
            <a:prstGeom prst="straightConnector1">
              <a:avLst/>
            </a:prstGeom>
            <a:ln w="444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8"/>
          <p:cNvGrpSpPr/>
          <p:nvPr/>
        </p:nvGrpSpPr>
        <p:grpSpPr>
          <a:xfrm>
            <a:off x="152400" y="304800"/>
            <a:ext cx="6312334" cy="6553200"/>
            <a:chOff x="1524000" y="304801"/>
            <a:chExt cx="6312334" cy="6553200"/>
          </a:xfrm>
        </p:grpSpPr>
        <p:pic>
          <p:nvPicPr>
            <p:cNvPr id="3074" name="Picture 2" descr="E:\Ferienschule2011\Surf-Water-PhaseDiag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24000" y="304801"/>
              <a:ext cx="6312334" cy="6553200"/>
            </a:xfrm>
            <a:prstGeom prst="rect">
              <a:avLst/>
            </a:prstGeom>
            <a:noFill/>
          </p:spPr>
        </p:pic>
        <p:cxnSp>
          <p:nvCxnSpPr>
            <p:cNvPr id="4" name="Gerade Verbindung mit Pfeil 3"/>
            <p:cNvCxnSpPr/>
            <p:nvPr/>
          </p:nvCxnSpPr>
          <p:spPr>
            <a:xfrm>
              <a:off x="2438400" y="5334000"/>
              <a:ext cx="3962400" cy="1588"/>
            </a:xfrm>
            <a:prstGeom prst="straightConnector1">
              <a:avLst/>
            </a:prstGeom>
            <a:ln w="444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 Verbindung mit Pfeil 5"/>
            <p:cNvCxnSpPr/>
            <p:nvPr/>
          </p:nvCxnSpPr>
          <p:spPr>
            <a:xfrm rot="5400000" flipH="1" flipV="1">
              <a:off x="5905500" y="4762500"/>
              <a:ext cx="1143000" cy="1588"/>
            </a:xfrm>
            <a:prstGeom prst="straightConnector1">
              <a:avLst/>
            </a:prstGeom>
            <a:ln w="444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98" name="Picture 2" descr="E:\Ferienschule2011\Figures\hexB.png"/>
          <p:cNvPicPr>
            <a:picLocks noChangeAspect="1" noChangeArrowheads="1"/>
          </p:cNvPicPr>
          <p:nvPr/>
        </p:nvPicPr>
        <p:blipFill>
          <a:blip r:embed="rId3" cstate="print"/>
          <a:srcRect l="13002" t="44005" r="33004" b="12001"/>
          <a:stretch>
            <a:fillRect/>
          </a:stretch>
        </p:blipFill>
        <p:spPr bwMode="auto">
          <a:xfrm>
            <a:off x="6629169" y="5321538"/>
            <a:ext cx="2514831" cy="1536462"/>
          </a:xfrm>
          <a:prstGeom prst="rect">
            <a:avLst/>
          </a:prstGeom>
          <a:noFill/>
        </p:spPr>
      </p:pic>
      <p:pic>
        <p:nvPicPr>
          <p:cNvPr id="4099" name="Picture 3" descr="E:\Ferienschule2011\Figures\lamR.png"/>
          <p:cNvPicPr>
            <a:picLocks noChangeAspect="1" noChangeArrowheads="1"/>
          </p:cNvPicPr>
          <p:nvPr/>
        </p:nvPicPr>
        <p:blipFill>
          <a:blip r:embed="rId4" cstate="print"/>
          <a:srcRect l="15002" t="45339" r="33004" b="14668"/>
          <a:stretch>
            <a:fillRect/>
          </a:stretch>
        </p:blipFill>
        <p:spPr bwMode="auto">
          <a:xfrm>
            <a:off x="6783381" y="3352800"/>
            <a:ext cx="2360619" cy="1361475"/>
          </a:xfrm>
          <a:prstGeom prst="rect">
            <a:avLst/>
          </a:prstGeom>
          <a:noFill/>
        </p:spPr>
      </p:pic>
      <p:pic>
        <p:nvPicPr>
          <p:cNvPr id="8" name="Picture 10" descr="Mikroemulsion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6575051" y="381000"/>
            <a:ext cx="2568949" cy="2579688"/>
          </a:xfrm>
          <a:prstGeom prst="rect">
            <a:avLst/>
          </a:prstGeom>
          <a:noFill/>
          <a:ln/>
        </p:spPr>
      </p:pic>
      <p:sp>
        <p:nvSpPr>
          <p:cNvPr id="9" name="Textfeld 8"/>
          <p:cNvSpPr txBox="1"/>
          <p:nvPr/>
        </p:nvSpPr>
        <p:spPr>
          <a:xfrm>
            <a:off x="6629400" y="0"/>
            <a:ext cx="5341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smtClean="0"/>
              <a:t>L</a:t>
            </a:r>
            <a:r>
              <a:rPr lang="de-DE" sz="3600" baseline="-25000" dirty="0" smtClean="0"/>
              <a:t>3</a:t>
            </a:r>
            <a:endParaRPr lang="de-DE" sz="3600" baseline="-25000" dirty="0"/>
          </a:p>
        </p:txBody>
      </p:sp>
      <p:sp>
        <p:nvSpPr>
          <p:cNvPr id="10" name="Textfeld 9"/>
          <p:cNvSpPr txBox="1"/>
          <p:nvPr/>
        </p:nvSpPr>
        <p:spPr>
          <a:xfrm>
            <a:off x="6705600" y="2743200"/>
            <a:ext cx="5533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smtClean="0"/>
              <a:t>L</a:t>
            </a:r>
            <a:r>
              <a:rPr lang="el-GR" sz="3600" baseline="-25000" dirty="0" smtClean="0"/>
              <a:t>α</a:t>
            </a:r>
            <a:endParaRPr lang="de-DE" sz="3600" baseline="-25000" dirty="0"/>
          </a:p>
        </p:txBody>
      </p:sp>
      <p:sp>
        <p:nvSpPr>
          <p:cNvPr id="11" name="Textfeld 10"/>
          <p:cNvSpPr txBox="1"/>
          <p:nvPr/>
        </p:nvSpPr>
        <p:spPr>
          <a:xfrm>
            <a:off x="6705600" y="4800600"/>
            <a:ext cx="6270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smtClean="0"/>
              <a:t>H</a:t>
            </a:r>
            <a:r>
              <a:rPr lang="de-DE" sz="3600" baseline="-25000" dirty="0" smtClean="0"/>
              <a:t>1</a:t>
            </a:r>
            <a:endParaRPr lang="de-DE" sz="3600" baseline="-25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502</Words>
  <Application>Microsoft Office PowerPoint</Application>
  <PresentationFormat>Bildschirmpräsentation (4:3)</PresentationFormat>
  <Paragraphs>193</Paragraphs>
  <Slides>49</Slides>
  <Notes>0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5</vt:i4>
      </vt:variant>
      <vt:variant>
        <vt:lpstr>Folientitel</vt:lpstr>
      </vt:variant>
      <vt:variant>
        <vt:i4>49</vt:i4>
      </vt:variant>
    </vt:vector>
  </HeadingPairs>
  <TitlesOfParts>
    <vt:vector size="55" baseType="lpstr">
      <vt:lpstr>Larissa-Design</vt:lpstr>
      <vt:lpstr>ISIS/Draw Sketch</vt:lpstr>
      <vt:lpstr>Formel</vt:lpstr>
      <vt:lpstr>Graph</vt:lpstr>
      <vt:lpstr>Microsoft Formel-Editor 3.0</vt:lpstr>
      <vt:lpstr>Equation</vt:lpstr>
      <vt:lpstr>Folie 1</vt:lpstr>
      <vt:lpstr>Folie 2</vt:lpstr>
      <vt:lpstr>Applications of Surfactants</vt:lpstr>
      <vt:lpstr>Folie 4</vt:lpstr>
      <vt:lpstr>Folie 5</vt:lpstr>
      <vt:lpstr>Folie 6</vt:lpstr>
      <vt:lpstr>Folie 7</vt:lpstr>
      <vt:lpstr>Folie 8</vt:lpstr>
      <vt:lpstr>Folie 9</vt:lpstr>
      <vt:lpstr>Folie 10</vt:lpstr>
      <vt:lpstr>Folie 11</vt:lpstr>
      <vt:lpstr>Folie 12</vt:lpstr>
      <vt:lpstr>Folie 13</vt:lpstr>
      <vt:lpstr>Folie 14</vt:lpstr>
      <vt:lpstr>Folie 15</vt:lpstr>
      <vt:lpstr>Folie 16</vt:lpstr>
      <vt:lpstr>Folie 17</vt:lpstr>
      <vt:lpstr>Folie 18</vt:lpstr>
      <vt:lpstr>Folie 19</vt:lpstr>
      <vt:lpstr>Folie 20</vt:lpstr>
      <vt:lpstr>Folie 21</vt:lpstr>
      <vt:lpstr>Folie 22</vt:lpstr>
      <vt:lpstr>Folie 23</vt:lpstr>
      <vt:lpstr>Folie 24</vt:lpstr>
      <vt:lpstr>Folie 25</vt:lpstr>
      <vt:lpstr>Folie 26</vt:lpstr>
      <vt:lpstr>Folie 27</vt:lpstr>
      <vt:lpstr>Folie 28</vt:lpstr>
      <vt:lpstr>Folie 29</vt:lpstr>
      <vt:lpstr>Folie 30</vt:lpstr>
      <vt:lpstr>Folie 31</vt:lpstr>
      <vt:lpstr>Folie 32</vt:lpstr>
      <vt:lpstr>Folie 33</vt:lpstr>
      <vt:lpstr>Folie 34</vt:lpstr>
      <vt:lpstr>Folie 35</vt:lpstr>
      <vt:lpstr>Simulations     (M. Belushkin)</vt:lpstr>
      <vt:lpstr>The System</vt:lpstr>
      <vt:lpstr>Folie 38</vt:lpstr>
      <vt:lpstr>Folie 39</vt:lpstr>
      <vt:lpstr>Folie 40</vt:lpstr>
      <vt:lpstr>Folie 41</vt:lpstr>
      <vt:lpstr>Measurements vs. Fits</vt:lpstr>
      <vt:lpstr>Results from GISANS</vt:lpstr>
      <vt:lpstr>Folie 44</vt:lpstr>
      <vt:lpstr>Folie 45</vt:lpstr>
      <vt:lpstr>Folie 46</vt:lpstr>
      <vt:lpstr>Folie 47</vt:lpstr>
      <vt:lpstr>Folie 48</vt:lpstr>
      <vt:lpstr>Folie 49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 </dc:creator>
  <cp:lastModifiedBy> </cp:lastModifiedBy>
  <cp:revision>87</cp:revision>
  <dcterms:created xsi:type="dcterms:W3CDTF">2011-02-07T03:08:02Z</dcterms:created>
  <dcterms:modified xsi:type="dcterms:W3CDTF">2011-04-01T12:07:50Z</dcterms:modified>
</cp:coreProperties>
</file>